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80" r:id="rId18"/>
    <p:sldId id="274" r:id="rId19"/>
    <p:sldId id="275" r:id="rId20"/>
    <p:sldId id="276" r:id="rId21"/>
    <p:sldId id="277" r:id="rId22"/>
    <p:sldId id="278" r:id="rId23"/>
    <p:sldId id="281"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0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E2A97-D81A-4F70-8FF2-259779CAE1D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6B0C6EBF-348C-490C-AD26-7BAB0D43DD80}">
      <dgm:prSet phldrT="[Text]"/>
      <dgm:spPr/>
      <dgm:t>
        <a:bodyPr/>
        <a:lstStyle/>
        <a:p>
          <a:r>
            <a:rPr lang="en-US" dirty="0" smtClean="0"/>
            <a:t>Customer Complaint Received</a:t>
          </a:r>
          <a:endParaRPr lang="en-US" dirty="0"/>
        </a:p>
      </dgm:t>
    </dgm:pt>
    <dgm:pt modelId="{B8BEC30A-A07A-4404-9749-6B144A16DBED}" type="parTrans" cxnId="{D6D12115-53B4-4CD0-9D6A-73D7F54F0110}">
      <dgm:prSet/>
      <dgm:spPr/>
      <dgm:t>
        <a:bodyPr/>
        <a:lstStyle/>
        <a:p>
          <a:endParaRPr lang="en-US"/>
        </a:p>
      </dgm:t>
    </dgm:pt>
    <dgm:pt modelId="{11E07E54-85C9-47F8-9561-B2B5E73E3801}" type="sibTrans" cxnId="{D6D12115-53B4-4CD0-9D6A-73D7F54F0110}">
      <dgm:prSet/>
      <dgm:spPr/>
      <dgm:t>
        <a:bodyPr/>
        <a:lstStyle/>
        <a:p>
          <a:endParaRPr lang="en-US"/>
        </a:p>
      </dgm:t>
    </dgm:pt>
    <dgm:pt modelId="{8B7BC349-5C7D-4BCA-967A-40EBAFDDC278}">
      <dgm:prSet phldrT="[Text]"/>
      <dgm:spPr/>
      <dgm:t>
        <a:bodyPr/>
        <a:lstStyle/>
        <a:p>
          <a:r>
            <a:rPr lang="en-US" dirty="0" smtClean="0"/>
            <a:t>DFI sends complaint to ED to respond</a:t>
          </a:r>
          <a:endParaRPr lang="en-US" dirty="0"/>
        </a:p>
      </dgm:t>
    </dgm:pt>
    <dgm:pt modelId="{36493900-E152-4D8C-A1D1-CB0DA6C1AB6C}" type="parTrans" cxnId="{4C878ED8-5FAF-40EA-85FC-F6F2AD8D9679}">
      <dgm:prSet/>
      <dgm:spPr/>
      <dgm:t>
        <a:bodyPr/>
        <a:lstStyle/>
        <a:p>
          <a:endParaRPr lang="en-US"/>
        </a:p>
      </dgm:t>
    </dgm:pt>
    <dgm:pt modelId="{06CF24F6-FA7C-4AAD-B010-C3EC2E121E0F}" type="sibTrans" cxnId="{4C878ED8-5FAF-40EA-85FC-F6F2AD8D9679}">
      <dgm:prSet/>
      <dgm:spPr/>
      <dgm:t>
        <a:bodyPr/>
        <a:lstStyle/>
        <a:p>
          <a:endParaRPr lang="en-US"/>
        </a:p>
      </dgm:t>
    </dgm:pt>
    <dgm:pt modelId="{087E386A-6223-460D-BF0F-0A613E2892E5}">
      <dgm:prSet phldrT="[Text]"/>
      <dgm:spPr/>
      <dgm:t>
        <a:bodyPr/>
        <a:lstStyle/>
        <a:p>
          <a:r>
            <a:rPr lang="en-US" dirty="0" smtClean="0"/>
            <a:t>DFI notifies consumer ED will respond</a:t>
          </a:r>
          <a:endParaRPr lang="en-US" dirty="0"/>
        </a:p>
      </dgm:t>
    </dgm:pt>
    <dgm:pt modelId="{FEB62754-1944-4E39-A423-74A5CECB6C03}" type="parTrans" cxnId="{A9A415CB-17BF-4AC1-9128-32A51DA30402}">
      <dgm:prSet/>
      <dgm:spPr/>
      <dgm:t>
        <a:bodyPr/>
        <a:lstStyle/>
        <a:p>
          <a:endParaRPr lang="en-US"/>
        </a:p>
      </dgm:t>
    </dgm:pt>
    <dgm:pt modelId="{8DD0C776-CB27-4B70-890B-A9EC510A6B8D}" type="sibTrans" cxnId="{A9A415CB-17BF-4AC1-9128-32A51DA30402}">
      <dgm:prSet/>
      <dgm:spPr/>
      <dgm:t>
        <a:bodyPr/>
        <a:lstStyle/>
        <a:p>
          <a:endParaRPr lang="en-US"/>
        </a:p>
      </dgm:t>
    </dgm:pt>
    <dgm:pt modelId="{EB161FC4-6279-46AC-8513-82F25BF52D33}">
      <dgm:prSet phldrT="[Text]"/>
      <dgm:spPr/>
      <dgm:t>
        <a:bodyPr/>
        <a:lstStyle/>
        <a:p>
          <a:r>
            <a:rPr lang="en-US" dirty="0" smtClean="0"/>
            <a:t>DFI reviews ED response</a:t>
          </a:r>
          <a:endParaRPr lang="en-US" dirty="0"/>
        </a:p>
      </dgm:t>
    </dgm:pt>
    <dgm:pt modelId="{C50B10F4-68BB-4A3C-9002-7AB492E15388}" type="parTrans" cxnId="{A3A1842D-F167-4D2B-9F5B-FBA2E748842D}">
      <dgm:prSet/>
      <dgm:spPr/>
      <dgm:t>
        <a:bodyPr/>
        <a:lstStyle/>
        <a:p>
          <a:endParaRPr lang="en-US"/>
        </a:p>
      </dgm:t>
    </dgm:pt>
    <dgm:pt modelId="{B88FEDB2-74C1-4B7F-A607-27F68381561F}" type="sibTrans" cxnId="{A3A1842D-F167-4D2B-9F5B-FBA2E748842D}">
      <dgm:prSet/>
      <dgm:spPr/>
      <dgm:t>
        <a:bodyPr/>
        <a:lstStyle/>
        <a:p>
          <a:endParaRPr lang="en-US"/>
        </a:p>
      </dgm:t>
    </dgm:pt>
    <dgm:pt modelId="{6BE5FCC4-6A8C-4381-B3BF-AFFE0D650890}">
      <dgm:prSet phldrT="[Text]"/>
      <dgm:spPr/>
      <dgm:t>
        <a:bodyPr/>
        <a:lstStyle/>
        <a:p>
          <a:r>
            <a:rPr lang="en-US" dirty="0" smtClean="0"/>
            <a:t>DFI closes case or opens investigation</a:t>
          </a:r>
          <a:endParaRPr lang="en-US" dirty="0"/>
        </a:p>
      </dgm:t>
    </dgm:pt>
    <dgm:pt modelId="{5E363089-1677-40A7-99BB-60652308EAE2}" type="parTrans" cxnId="{D0A12827-D4B2-40FF-9B9B-9EEA247AA9DC}">
      <dgm:prSet/>
      <dgm:spPr/>
      <dgm:t>
        <a:bodyPr/>
        <a:lstStyle/>
        <a:p>
          <a:endParaRPr lang="en-US"/>
        </a:p>
      </dgm:t>
    </dgm:pt>
    <dgm:pt modelId="{163E2610-FD9C-42DE-9CED-DFA066C88642}" type="sibTrans" cxnId="{D0A12827-D4B2-40FF-9B9B-9EEA247AA9DC}">
      <dgm:prSet/>
      <dgm:spPr/>
      <dgm:t>
        <a:bodyPr/>
        <a:lstStyle/>
        <a:p>
          <a:endParaRPr lang="en-US"/>
        </a:p>
      </dgm:t>
    </dgm:pt>
    <dgm:pt modelId="{E6E86385-0640-4388-ADE9-F4D232AA5EF8}" type="pres">
      <dgm:prSet presAssocID="{406E2A97-D81A-4F70-8FF2-259779CAE1D4}" presName="cycle" presStyleCnt="0">
        <dgm:presLayoutVars>
          <dgm:dir/>
          <dgm:resizeHandles val="exact"/>
        </dgm:presLayoutVars>
      </dgm:prSet>
      <dgm:spPr/>
      <dgm:t>
        <a:bodyPr/>
        <a:lstStyle/>
        <a:p>
          <a:endParaRPr lang="en-US"/>
        </a:p>
      </dgm:t>
    </dgm:pt>
    <dgm:pt modelId="{CDFD9B21-E646-47FC-B68F-E78C67243874}" type="pres">
      <dgm:prSet presAssocID="{6B0C6EBF-348C-490C-AD26-7BAB0D43DD80}" presName="node" presStyleLbl="node1" presStyleIdx="0" presStyleCnt="5">
        <dgm:presLayoutVars>
          <dgm:bulletEnabled val="1"/>
        </dgm:presLayoutVars>
      </dgm:prSet>
      <dgm:spPr/>
      <dgm:t>
        <a:bodyPr/>
        <a:lstStyle/>
        <a:p>
          <a:endParaRPr lang="en-US"/>
        </a:p>
      </dgm:t>
    </dgm:pt>
    <dgm:pt modelId="{D104007B-F3EC-433A-8ACA-00A2ADD34E0B}" type="pres">
      <dgm:prSet presAssocID="{6B0C6EBF-348C-490C-AD26-7BAB0D43DD80}" presName="spNode" presStyleCnt="0"/>
      <dgm:spPr/>
    </dgm:pt>
    <dgm:pt modelId="{CB159552-14B4-45DE-84DB-F4E429DC5928}" type="pres">
      <dgm:prSet presAssocID="{11E07E54-85C9-47F8-9561-B2B5E73E3801}" presName="sibTrans" presStyleLbl="sibTrans1D1" presStyleIdx="0" presStyleCnt="5"/>
      <dgm:spPr/>
      <dgm:t>
        <a:bodyPr/>
        <a:lstStyle/>
        <a:p>
          <a:endParaRPr lang="en-US"/>
        </a:p>
      </dgm:t>
    </dgm:pt>
    <dgm:pt modelId="{F280AEDA-D2AF-4E68-AD27-49F742A1015B}" type="pres">
      <dgm:prSet presAssocID="{8B7BC349-5C7D-4BCA-967A-40EBAFDDC278}" presName="node" presStyleLbl="node1" presStyleIdx="1" presStyleCnt="5">
        <dgm:presLayoutVars>
          <dgm:bulletEnabled val="1"/>
        </dgm:presLayoutVars>
      </dgm:prSet>
      <dgm:spPr/>
      <dgm:t>
        <a:bodyPr/>
        <a:lstStyle/>
        <a:p>
          <a:endParaRPr lang="en-US"/>
        </a:p>
      </dgm:t>
    </dgm:pt>
    <dgm:pt modelId="{A0F7A13A-F048-417F-A32B-683D57ED8C55}" type="pres">
      <dgm:prSet presAssocID="{8B7BC349-5C7D-4BCA-967A-40EBAFDDC278}" presName="spNode" presStyleCnt="0"/>
      <dgm:spPr/>
    </dgm:pt>
    <dgm:pt modelId="{47441049-6A6F-4136-B779-1D3A796F7473}" type="pres">
      <dgm:prSet presAssocID="{06CF24F6-FA7C-4AAD-B010-C3EC2E121E0F}" presName="sibTrans" presStyleLbl="sibTrans1D1" presStyleIdx="1" presStyleCnt="5"/>
      <dgm:spPr/>
      <dgm:t>
        <a:bodyPr/>
        <a:lstStyle/>
        <a:p>
          <a:endParaRPr lang="en-US"/>
        </a:p>
      </dgm:t>
    </dgm:pt>
    <dgm:pt modelId="{CFF12A6D-B6AB-4B75-8810-AC42DDA1AB24}" type="pres">
      <dgm:prSet presAssocID="{087E386A-6223-460D-BF0F-0A613E2892E5}" presName="node" presStyleLbl="node1" presStyleIdx="2" presStyleCnt="5">
        <dgm:presLayoutVars>
          <dgm:bulletEnabled val="1"/>
        </dgm:presLayoutVars>
      </dgm:prSet>
      <dgm:spPr/>
      <dgm:t>
        <a:bodyPr/>
        <a:lstStyle/>
        <a:p>
          <a:endParaRPr lang="en-US"/>
        </a:p>
      </dgm:t>
    </dgm:pt>
    <dgm:pt modelId="{52BFF3A2-3C1D-444D-9940-1B03D97B1976}" type="pres">
      <dgm:prSet presAssocID="{087E386A-6223-460D-BF0F-0A613E2892E5}" presName="spNode" presStyleCnt="0"/>
      <dgm:spPr/>
    </dgm:pt>
    <dgm:pt modelId="{06DA242E-1A10-4387-A576-0B30122C3D58}" type="pres">
      <dgm:prSet presAssocID="{8DD0C776-CB27-4B70-890B-A9EC510A6B8D}" presName="sibTrans" presStyleLbl="sibTrans1D1" presStyleIdx="2" presStyleCnt="5"/>
      <dgm:spPr/>
      <dgm:t>
        <a:bodyPr/>
        <a:lstStyle/>
        <a:p>
          <a:endParaRPr lang="en-US"/>
        </a:p>
      </dgm:t>
    </dgm:pt>
    <dgm:pt modelId="{D7EC9250-2D5F-4DA9-A70A-48CA5996A498}" type="pres">
      <dgm:prSet presAssocID="{EB161FC4-6279-46AC-8513-82F25BF52D33}" presName="node" presStyleLbl="node1" presStyleIdx="3" presStyleCnt="5">
        <dgm:presLayoutVars>
          <dgm:bulletEnabled val="1"/>
        </dgm:presLayoutVars>
      </dgm:prSet>
      <dgm:spPr/>
      <dgm:t>
        <a:bodyPr/>
        <a:lstStyle/>
        <a:p>
          <a:endParaRPr lang="en-US"/>
        </a:p>
      </dgm:t>
    </dgm:pt>
    <dgm:pt modelId="{B5AF0379-04FA-46B5-872F-D1CD2284F04D}" type="pres">
      <dgm:prSet presAssocID="{EB161FC4-6279-46AC-8513-82F25BF52D33}" presName="spNode" presStyleCnt="0"/>
      <dgm:spPr/>
    </dgm:pt>
    <dgm:pt modelId="{F616B46D-050F-45FD-9D00-2A3DFE134A6E}" type="pres">
      <dgm:prSet presAssocID="{B88FEDB2-74C1-4B7F-A607-27F68381561F}" presName="sibTrans" presStyleLbl="sibTrans1D1" presStyleIdx="3" presStyleCnt="5"/>
      <dgm:spPr/>
      <dgm:t>
        <a:bodyPr/>
        <a:lstStyle/>
        <a:p>
          <a:endParaRPr lang="en-US"/>
        </a:p>
      </dgm:t>
    </dgm:pt>
    <dgm:pt modelId="{E547C1B8-E660-4FF5-B1CA-5829F2215FE8}" type="pres">
      <dgm:prSet presAssocID="{6BE5FCC4-6A8C-4381-B3BF-AFFE0D650890}" presName="node" presStyleLbl="node1" presStyleIdx="4" presStyleCnt="5">
        <dgm:presLayoutVars>
          <dgm:bulletEnabled val="1"/>
        </dgm:presLayoutVars>
      </dgm:prSet>
      <dgm:spPr/>
      <dgm:t>
        <a:bodyPr/>
        <a:lstStyle/>
        <a:p>
          <a:endParaRPr lang="en-US"/>
        </a:p>
      </dgm:t>
    </dgm:pt>
    <dgm:pt modelId="{3142E5E6-5F39-4473-9500-B21E33D800E5}" type="pres">
      <dgm:prSet presAssocID="{6BE5FCC4-6A8C-4381-B3BF-AFFE0D650890}" presName="spNode" presStyleCnt="0"/>
      <dgm:spPr/>
    </dgm:pt>
    <dgm:pt modelId="{D3F5CEF4-1018-4232-98A2-23B98DF08ECF}" type="pres">
      <dgm:prSet presAssocID="{163E2610-FD9C-42DE-9CED-DFA066C88642}" presName="sibTrans" presStyleLbl="sibTrans1D1" presStyleIdx="4" presStyleCnt="5"/>
      <dgm:spPr/>
      <dgm:t>
        <a:bodyPr/>
        <a:lstStyle/>
        <a:p>
          <a:endParaRPr lang="en-US"/>
        </a:p>
      </dgm:t>
    </dgm:pt>
  </dgm:ptLst>
  <dgm:cxnLst>
    <dgm:cxn modelId="{A9A415CB-17BF-4AC1-9128-32A51DA30402}" srcId="{406E2A97-D81A-4F70-8FF2-259779CAE1D4}" destId="{087E386A-6223-460D-BF0F-0A613E2892E5}" srcOrd="2" destOrd="0" parTransId="{FEB62754-1944-4E39-A423-74A5CECB6C03}" sibTransId="{8DD0C776-CB27-4B70-890B-A9EC510A6B8D}"/>
    <dgm:cxn modelId="{9D5E1C4D-EB2F-4CE5-ABA6-272464C723A9}" type="presOf" srcId="{6B0C6EBF-348C-490C-AD26-7BAB0D43DD80}" destId="{CDFD9B21-E646-47FC-B68F-E78C67243874}" srcOrd="0" destOrd="0" presId="urn:microsoft.com/office/officeart/2005/8/layout/cycle5"/>
    <dgm:cxn modelId="{F9F6E015-3A48-4A1F-B00A-513208F0223D}" type="presOf" srcId="{6BE5FCC4-6A8C-4381-B3BF-AFFE0D650890}" destId="{E547C1B8-E660-4FF5-B1CA-5829F2215FE8}" srcOrd="0" destOrd="0" presId="urn:microsoft.com/office/officeart/2005/8/layout/cycle5"/>
    <dgm:cxn modelId="{9AC0D128-8EC5-4219-A94F-D50C088BD574}" type="presOf" srcId="{406E2A97-D81A-4F70-8FF2-259779CAE1D4}" destId="{E6E86385-0640-4388-ADE9-F4D232AA5EF8}" srcOrd="0" destOrd="0" presId="urn:microsoft.com/office/officeart/2005/8/layout/cycle5"/>
    <dgm:cxn modelId="{D0A12827-D4B2-40FF-9B9B-9EEA247AA9DC}" srcId="{406E2A97-D81A-4F70-8FF2-259779CAE1D4}" destId="{6BE5FCC4-6A8C-4381-B3BF-AFFE0D650890}" srcOrd="4" destOrd="0" parTransId="{5E363089-1677-40A7-99BB-60652308EAE2}" sibTransId="{163E2610-FD9C-42DE-9CED-DFA066C88642}"/>
    <dgm:cxn modelId="{B18B3ADA-CEEA-4F2C-8DE5-EB366D0AD3F0}" type="presOf" srcId="{8B7BC349-5C7D-4BCA-967A-40EBAFDDC278}" destId="{F280AEDA-D2AF-4E68-AD27-49F742A1015B}" srcOrd="0" destOrd="0" presId="urn:microsoft.com/office/officeart/2005/8/layout/cycle5"/>
    <dgm:cxn modelId="{A3A1842D-F167-4D2B-9F5B-FBA2E748842D}" srcId="{406E2A97-D81A-4F70-8FF2-259779CAE1D4}" destId="{EB161FC4-6279-46AC-8513-82F25BF52D33}" srcOrd="3" destOrd="0" parTransId="{C50B10F4-68BB-4A3C-9002-7AB492E15388}" sibTransId="{B88FEDB2-74C1-4B7F-A607-27F68381561F}"/>
    <dgm:cxn modelId="{4E618157-1A42-41C4-8EA7-2B83E60BD949}" type="presOf" srcId="{06CF24F6-FA7C-4AAD-B010-C3EC2E121E0F}" destId="{47441049-6A6F-4136-B779-1D3A796F7473}" srcOrd="0" destOrd="0" presId="urn:microsoft.com/office/officeart/2005/8/layout/cycle5"/>
    <dgm:cxn modelId="{4A380A1F-A94D-4289-A397-272807C1C300}" type="presOf" srcId="{EB161FC4-6279-46AC-8513-82F25BF52D33}" destId="{D7EC9250-2D5F-4DA9-A70A-48CA5996A498}" srcOrd="0" destOrd="0" presId="urn:microsoft.com/office/officeart/2005/8/layout/cycle5"/>
    <dgm:cxn modelId="{D402371C-6B77-4F6E-BFCE-FC4334D14D4A}" type="presOf" srcId="{B88FEDB2-74C1-4B7F-A607-27F68381561F}" destId="{F616B46D-050F-45FD-9D00-2A3DFE134A6E}" srcOrd="0" destOrd="0" presId="urn:microsoft.com/office/officeart/2005/8/layout/cycle5"/>
    <dgm:cxn modelId="{03162B90-3AC4-4290-8C45-32CCB1F32A5E}" type="presOf" srcId="{163E2610-FD9C-42DE-9CED-DFA066C88642}" destId="{D3F5CEF4-1018-4232-98A2-23B98DF08ECF}" srcOrd="0" destOrd="0" presId="urn:microsoft.com/office/officeart/2005/8/layout/cycle5"/>
    <dgm:cxn modelId="{4C878ED8-5FAF-40EA-85FC-F6F2AD8D9679}" srcId="{406E2A97-D81A-4F70-8FF2-259779CAE1D4}" destId="{8B7BC349-5C7D-4BCA-967A-40EBAFDDC278}" srcOrd="1" destOrd="0" parTransId="{36493900-E152-4D8C-A1D1-CB0DA6C1AB6C}" sibTransId="{06CF24F6-FA7C-4AAD-B010-C3EC2E121E0F}"/>
    <dgm:cxn modelId="{D6D12115-53B4-4CD0-9D6A-73D7F54F0110}" srcId="{406E2A97-D81A-4F70-8FF2-259779CAE1D4}" destId="{6B0C6EBF-348C-490C-AD26-7BAB0D43DD80}" srcOrd="0" destOrd="0" parTransId="{B8BEC30A-A07A-4404-9749-6B144A16DBED}" sibTransId="{11E07E54-85C9-47F8-9561-B2B5E73E3801}"/>
    <dgm:cxn modelId="{36038B40-BFBF-4222-9940-0ACC6C624110}" type="presOf" srcId="{8DD0C776-CB27-4B70-890B-A9EC510A6B8D}" destId="{06DA242E-1A10-4387-A576-0B30122C3D58}" srcOrd="0" destOrd="0" presId="urn:microsoft.com/office/officeart/2005/8/layout/cycle5"/>
    <dgm:cxn modelId="{A3BEB664-3EF2-4BAA-89ED-965F9B48AB60}" type="presOf" srcId="{11E07E54-85C9-47F8-9561-B2B5E73E3801}" destId="{CB159552-14B4-45DE-84DB-F4E429DC5928}" srcOrd="0" destOrd="0" presId="urn:microsoft.com/office/officeart/2005/8/layout/cycle5"/>
    <dgm:cxn modelId="{D7502A6E-0F54-4A07-9472-9B7932AE3F03}" type="presOf" srcId="{087E386A-6223-460D-BF0F-0A613E2892E5}" destId="{CFF12A6D-B6AB-4B75-8810-AC42DDA1AB24}" srcOrd="0" destOrd="0" presId="urn:microsoft.com/office/officeart/2005/8/layout/cycle5"/>
    <dgm:cxn modelId="{B4E87405-8EA5-4637-89C8-0740B751D4F8}" type="presParOf" srcId="{E6E86385-0640-4388-ADE9-F4D232AA5EF8}" destId="{CDFD9B21-E646-47FC-B68F-E78C67243874}" srcOrd="0" destOrd="0" presId="urn:microsoft.com/office/officeart/2005/8/layout/cycle5"/>
    <dgm:cxn modelId="{B1221573-B48E-4F32-A47B-6110A43F4819}" type="presParOf" srcId="{E6E86385-0640-4388-ADE9-F4D232AA5EF8}" destId="{D104007B-F3EC-433A-8ACA-00A2ADD34E0B}" srcOrd="1" destOrd="0" presId="urn:microsoft.com/office/officeart/2005/8/layout/cycle5"/>
    <dgm:cxn modelId="{9C70CEBB-B103-4802-A0F7-5EB1383F8187}" type="presParOf" srcId="{E6E86385-0640-4388-ADE9-F4D232AA5EF8}" destId="{CB159552-14B4-45DE-84DB-F4E429DC5928}" srcOrd="2" destOrd="0" presId="urn:microsoft.com/office/officeart/2005/8/layout/cycle5"/>
    <dgm:cxn modelId="{87A502A9-A3E4-4997-AD0E-6BE413C1D560}" type="presParOf" srcId="{E6E86385-0640-4388-ADE9-F4D232AA5EF8}" destId="{F280AEDA-D2AF-4E68-AD27-49F742A1015B}" srcOrd="3" destOrd="0" presId="urn:microsoft.com/office/officeart/2005/8/layout/cycle5"/>
    <dgm:cxn modelId="{1C1BE091-AE67-4B53-A9B0-A7A40FBBD4B2}" type="presParOf" srcId="{E6E86385-0640-4388-ADE9-F4D232AA5EF8}" destId="{A0F7A13A-F048-417F-A32B-683D57ED8C55}" srcOrd="4" destOrd="0" presId="urn:microsoft.com/office/officeart/2005/8/layout/cycle5"/>
    <dgm:cxn modelId="{9E2AD088-3671-4323-A2C3-3DDB281B491F}" type="presParOf" srcId="{E6E86385-0640-4388-ADE9-F4D232AA5EF8}" destId="{47441049-6A6F-4136-B779-1D3A796F7473}" srcOrd="5" destOrd="0" presId="urn:microsoft.com/office/officeart/2005/8/layout/cycle5"/>
    <dgm:cxn modelId="{6CA6CB22-72DA-4134-96E2-23C96052559A}" type="presParOf" srcId="{E6E86385-0640-4388-ADE9-F4D232AA5EF8}" destId="{CFF12A6D-B6AB-4B75-8810-AC42DDA1AB24}" srcOrd="6" destOrd="0" presId="urn:microsoft.com/office/officeart/2005/8/layout/cycle5"/>
    <dgm:cxn modelId="{70012C47-AA53-4E3F-B93E-022CE393CD56}" type="presParOf" srcId="{E6E86385-0640-4388-ADE9-F4D232AA5EF8}" destId="{52BFF3A2-3C1D-444D-9940-1B03D97B1976}" srcOrd="7" destOrd="0" presId="urn:microsoft.com/office/officeart/2005/8/layout/cycle5"/>
    <dgm:cxn modelId="{FE64F9AD-6165-415C-AF1D-1D543D566859}" type="presParOf" srcId="{E6E86385-0640-4388-ADE9-F4D232AA5EF8}" destId="{06DA242E-1A10-4387-A576-0B30122C3D58}" srcOrd="8" destOrd="0" presId="urn:microsoft.com/office/officeart/2005/8/layout/cycle5"/>
    <dgm:cxn modelId="{F8AE4EC8-0DA6-428E-8442-69F58F8B625F}" type="presParOf" srcId="{E6E86385-0640-4388-ADE9-F4D232AA5EF8}" destId="{D7EC9250-2D5F-4DA9-A70A-48CA5996A498}" srcOrd="9" destOrd="0" presId="urn:microsoft.com/office/officeart/2005/8/layout/cycle5"/>
    <dgm:cxn modelId="{D7A04578-8D77-4CD9-8A64-3CDD470423DD}" type="presParOf" srcId="{E6E86385-0640-4388-ADE9-F4D232AA5EF8}" destId="{B5AF0379-04FA-46B5-872F-D1CD2284F04D}" srcOrd="10" destOrd="0" presId="urn:microsoft.com/office/officeart/2005/8/layout/cycle5"/>
    <dgm:cxn modelId="{A2C8C28E-D2F2-4965-BC11-3991F6E85829}" type="presParOf" srcId="{E6E86385-0640-4388-ADE9-F4D232AA5EF8}" destId="{F616B46D-050F-45FD-9D00-2A3DFE134A6E}" srcOrd="11" destOrd="0" presId="urn:microsoft.com/office/officeart/2005/8/layout/cycle5"/>
    <dgm:cxn modelId="{5019203C-C807-410C-A80B-6E9AC962CE94}" type="presParOf" srcId="{E6E86385-0640-4388-ADE9-F4D232AA5EF8}" destId="{E547C1B8-E660-4FF5-B1CA-5829F2215FE8}" srcOrd="12" destOrd="0" presId="urn:microsoft.com/office/officeart/2005/8/layout/cycle5"/>
    <dgm:cxn modelId="{64655721-8157-4CB3-9DF7-56380120AC86}" type="presParOf" srcId="{E6E86385-0640-4388-ADE9-F4D232AA5EF8}" destId="{3142E5E6-5F39-4473-9500-B21E33D800E5}" srcOrd="13" destOrd="0" presId="urn:microsoft.com/office/officeart/2005/8/layout/cycle5"/>
    <dgm:cxn modelId="{FA1DE857-DA12-49E6-894F-738DA6F2F873}" type="presParOf" srcId="{E6E86385-0640-4388-ADE9-F4D232AA5EF8}" destId="{D3F5CEF4-1018-4232-98A2-23B98DF08ECF}" srcOrd="14" destOrd="0" presId="urn:microsoft.com/office/officeart/2005/8/layout/cycle5"/>
  </dgm:cxnLst>
  <dgm:bg/>
  <dgm:whole/>
</dgm:dataModel>
</file>

<file path=ppt/diagrams/data2.xml><?xml version="1.0" encoding="utf-8"?>
<dgm:dataModel xmlns:dgm="http://schemas.openxmlformats.org/drawingml/2006/diagram" xmlns:a="http://schemas.openxmlformats.org/drawingml/2006/main">
  <dgm:ptLst>
    <dgm:pt modelId="{DB2091A0-FD7A-4985-BDC1-2293B9B7E9CD}"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0FA6F398-45E8-4C7B-BCDC-73CBCDEA2A53}">
      <dgm:prSet phldrT="[Text]"/>
      <dgm:spPr/>
      <dgm:t>
        <a:bodyPr/>
        <a:lstStyle/>
        <a:p>
          <a:r>
            <a:rPr lang="en-US" dirty="0" smtClean="0"/>
            <a:t>Review</a:t>
          </a:r>
          <a:endParaRPr lang="en-US" dirty="0"/>
        </a:p>
      </dgm:t>
    </dgm:pt>
    <dgm:pt modelId="{2CC2AF08-7EF1-47AA-BF6A-9D3136E6B912}" type="parTrans" cxnId="{9CA23813-D9D0-4E53-85D4-A9E557D69A51}">
      <dgm:prSet/>
      <dgm:spPr/>
      <dgm:t>
        <a:bodyPr/>
        <a:lstStyle/>
        <a:p>
          <a:endParaRPr lang="en-US"/>
        </a:p>
      </dgm:t>
    </dgm:pt>
    <dgm:pt modelId="{FF484A7A-4295-4DEF-B95B-E6C969402805}" type="sibTrans" cxnId="{9CA23813-D9D0-4E53-85D4-A9E557D69A51}">
      <dgm:prSet/>
      <dgm:spPr/>
      <dgm:t>
        <a:bodyPr/>
        <a:lstStyle/>
        <a:p>
          <a:endParaRPr lang="en-US"/>
        </a:p>
      </dgm:t>
    </dgm:pt>
    <dgm:pt modelId="{CFCF5038-D866-4869-837B-7947725C8257}">
      <dgm:prSet phldrT="[Text]"/>
      <dgm:spPr/>
      <dgm:t>
        <a:bodyPr/>
        <a:lstStyle/>
        <a:p>
          <a:r>
            <a:rPr lang="en-US" dirty="0" smtClean="0"/>
            <a:t>Complaints </a:t>
          </a:r>
          <a:endParaRPr lang="en-US" dirty="0"/>
        </a:p>
      </dgm:t>
    </dgm:pt>
    <dgm:pt modelId="{18261DA6-05E3-4220-B455-73244FBE24D8}" type="parTrans" cxnId="{DE95EE0D-A465-4411-8F8B-CFD47F185BAE}">
      <dgm:prSet/>
      <dgm:spPr/>
      <dgm:t>
        <a:bodyPr/>
        <a:lstStyle/>
        <a:p>
          <a:endParaRPr lang="en-US"/>
        </a:p>
      </dgm:t>
    </dgm:pt>
    <dgm:pt modelId="{201AB77F-C9A3-4BAD-93A9-2489EC8B7431}" type="sibTrans" cxnId="{DE95EE0D-A465-4411-8F8B-CFD47F185BAE}">
      <dgm:prSet/>
      <dgm:spPr/>
      <dgm:t>
        <a:bodyPr/>
        <a:lstStyle/>
        <a:p>
          <a:endParaRPr lang="en-US"/>
        </a:p>
      </dgm:t>
    </dgm:pt>
    <dgm:pt modelId="{F81D8828-488A-4681-BA97-E3116AA8EC76}">
      <dgm:prSet phldrT="[Text]"/>
      <dgm:spPr/>
      <dgm:t>
        <a:bodyPr/>
        <a:lstStyle/>
        <a:p>
          <a:r>
            <a:rPr lang="en-US" dirty="0" smtClean="0"/>
            <a:t>Financial reports &amp; Bonds</a:t>
          </a:r>
          <a:endParaRPr lang="en-US" dirty="0"/>
        </a:p>
      </dgm:t>
    </dgm:pt>
    <dgm:pt modelId="{B8CF9177-5A7E-4C6D-8A21-B4D93788A5CC}" type="parTrans" cxnId="{F4B1117C-697E-4E28-81CD-9C148A4F9A2E}">
      <dgm:prSet/>
      <dgm:spPr/>
      <dgm:t>
        <a:bodyPr/>
        <a:lstStyle/>
        <a:p>
          <a:endParaRPr lang="en-US"/>
        </a:p>
      </dgm:t>
    </dgm:pt>
    <dgm:pt modelId="{1F1BD567-30DE-4AFC-BC13-D617C06D1546}" type="sibTrans" cxnId="{F4B1117C-697E-4E28-81CD-9C148A4F9A2E}">
      <dgm:prSet/>
      <dgm:spPr/>
      <dgm:t>
        <a:bodyPr/>
        <a:lstStyle/>
        <a:p>
          <a:endParaRPr lang="en-US"/>
        </a:p>
      </dgm:t>
    </dgm:pt>
    <dgm:pt modelId="{6BB9AFD1-8646-44BE-A3D6-6E7E9BC4A870}">
      <dgm:prSet phldrT="[Text]"/>
      <dgm:spPr/>
      <dgm:t>
        <a:bodyPr/>
        <a:lstStyle/>
        <a:p>
          <a:r>
            <a:rPr lang="en-US" dirty="0" smtClean="0"/>
            <a:t>Prepare </a:t>
          </a:r>
          <a:endParaRPr lang="en-US" dirty="0"/>
        </a:p>
      </dgm:t>
    </dgm:pt>
    <dgm:pt modelId="{29D7714B-B08B-4C14-A0BC-36BAFB38533C}" type="parTrans" cxnId="{5439CC4E-7600-4937-8150-EB581E1F2E81}">
      <dgm:prSet/>
      <dgm:spPr/>
      <dgm:t>
        <a:bodyPr/>
        <a:lstStyle/>
        <a:p>
          <a:endParaRPr lang="en-US"/>
        </a:p>
      </dgm:t>
    </dgm:pt>
    <dgm:pt modelId="{ED369E5B-ADB2-4422-A98A-5FF42B474A04}" type="sibTrans" cxnId="{5439CC4E-7600-4937-8150-EB581E1F2E81}">
      <dgm:prSet/>
      <dgm:spPr/>
      <dgm:t>
        <a:bodyPr/>
        <a:lstStyle/>
        <a:p>
          <a:endParaRPr lang="en-US"/>
        </a:p>
      </dgm:t>
    </dgm:pt>
    <dgm:pt modelId="{C14E05FC-69A5-494A-A8B0-1B3954131CC8}">
      <dgm:prSet phldrT="[Text]"/>
      <dgm:spPr/>
      <dgm:t>
        <a:bodyPr/>
        <a:lstStyle/>
        <a:p>
          <a:r>
            <a:rPr lang="en-US" dirty="0" smtClean="0"/>
            <a:t>Scope</a:t>
          </a:r>
          <a:endParaRPr lang="en-US" dirty="0"/>
        </a:p>
      </dgm:t>
    </dgm:pt>
    <dgm:pt modelId="{855FFFA4-185A-4F67-B808-DF02E73E33FD}" type="parTrans" cxnId="{F198EF9F-ACD4-4976-A221-577B9A89D088}">
      <dgm:prSet/>
      <dgm:spPr/>
      <dgm:t>
        <a:bodyPr/>
        <a:lstStyle/>
        <a:p>
          <a:endParaRPr lang="en-US"/>
        </a:p>
      </dgm:t>
    </dgm:pt>
    <dgm:pt modelId="{95D1393E-6A51-4714-BFAE-DD477147B554}" type="sibTrans" cxnId="{F198EF9F-ACD4-4976-A221-577B9A89D088}">
      <dgm:prSet/>
      <dgm:spPr/>
      <dgm:t>
        <a:bodyPr/>
        <a:lstStyle/>
        <a:p>
          <a:endParaRPr lang="en-US"/>
        </a:p>
      </dgm:t>
    </dgm:pt>
    <dgm:pt modelId="{08E710EF-78F1-4841-80F0-C2F5D6100AC7}">
      <dgm:prSet phldrT="[Text]"/>
      <dgm:spPr/>
      <dgm:t>
        <a:bodyPr/>
        <a:lstStyle/>
        <a:p>
          <a:r>
            <a:rPr lang="en-US" dirty="0" smtClean="0"/>
            <a:t>Entrance letter</a:t>
          </a:r>
          <a:endParaRPr lang="en-US" dirty="0"/>
        </a:p>
      </dgm:t>
    </dgm:pt>
    <dgm:pt modelId="{76B3597B-0DC5-49D1-901D-BA73192DCAE7}" type="parTrans" cxnId="{C0FB0859-6CC7-4601-94D3-A38EFA100C67}">
      <dgm:prSet/>
      <dgm:spPr/>
      <dgm:t>
        <a:bodyPr/>
        <a:lstStyle/>
        <a:p>
          <a:endParaRPr lang="en-US"/>
        </a:p>
      </dgm:t>
    </dgm:pt>
    <dgm:pt modelId="{CBDE5B3D-CB1D-456A-B614-F174C3D9A043}" type="sibTrans" cxnId="{C0FB0859-6CC7-4601-94D3-A38EFA100C67}">
      <dgm:prSet/>
      <dgm:spPr/>
      <dgm:t>
        <a:bodyPr/>
        <a:lstStyle/>
        <a:p>
          <a:endParaRPr lang="en-US"/>
        </a:p>
      </dgm:t>
    </dgm:pt>
    <dgm:pt modelId="{F24EC7BE-5229-4E17-B40D-F40687EC4477}">
      <dgm:prSet phldrT="[Text]"/>
      <dgm:spPr/>
      <dgm:t>
        <a:bodyPr/>
        <a:lstStyle/>
        <a:p>
          <a:r>
            <a:rPr lang="en-US" dirty="0" smtClean="0"/>
            <a:t>Exam</a:t>
          </a:r>
          <a:endParaRPr lang="en-US" dirty="0"/>
        </a:p>
      </dgm:t>
    </dgm:pt>
    <dgm:pt modelId="{FB9B9188-3429-43DE-BFEF-E64B6CA93634}" type="parTrans" cxnId="{107A1038-3D9C-4C7E-9C44-2CD7EEA9AF8F}">
      <dgm:prSet/>
      <dgm:spPr/>
      <dgm:t>
        <a:bodyPr/>
        <a:lstStyle/>
        <a:p>
          <a:endParaRPr lang="en-US"/>
        </a:p>
      </dgm:t>
    </dgm:pt>
    <dgm:pt modelId="{09F92414-2914-4ECE-BD93-02A317A04BFC}" type="sibTrans" cxnId="{107A1038-3D9C-4C7E-9C44-2CD7EEA9AF8F}">
      <dgm:prSet/>
      <dgm:spPr/>
      <dgm:t>
        <a:bodyPr/>
        <a:lstStyle/>
        <a:p>
          <a:endParaRPr lang="en-US"/>
        </a:p>
      </dgm:t>
    </dgm:pt>
    <dgm:pt modelId="{623A3F97-52EA-4F4C-B7EC-B4DBCE40C231}">
      <dgm:prSet phldrT="[Text]"/>
      <dgm:spPr/>
      <dgm:t>
        <a:bodyPr/>
        <a:lstStyle/>
        <a:p>
          <a:r>
            <a:rPr lang="en-US" dirty="0" smtClean="0"/>
            <a:t>On-site review</a:t>
          </a:r>
          <a:endParaRPr lang="en-US" dirty="0"/>
        </a:p>
      </dgm:t>
    </dgm:pt>
    <dgm:pt modelId="{0D3F19A7-AFBF-42BD-831A-F73799F34EDF}" type="parTrans" cxnId="{DCA134FF-9BE6-4B19-A85B-9E3672AF4EEE}">
      <dgm:prSet/>
      <dgm:spPr/>
      <dgm:t>
        <a:bodyPr/>
        <a:lstStyle/>
        <a:p>
          <a:endParaRPr lang="en-US"/>
        </a:p>
      </dgm:t>
    </dgm:pt>
    <dgm:pt modelId="{F6AC4593-13BC-4683-B068-87A744C6DD6E}" type="sibTrans" cxnId="{DCA134FF-9BE6-4B19-A85B-9E3672AF4EEE}">
      <dgm:prSet/>
      <dgm:spPr/>
      <dgm:t>
        <a:bodyPr/>
        <a:lstStyle/>
        <a:p>
          <a:endParaRPr lang="en-US"/>
        </a:p>
      </dgm:t>
    </dgm:pt>
    <dgm:pt modelId="{6A87B4E8-6A53-4730-A975-93965A76FB68}">
      <dgm:prSet phldrT="[Text]"/>
      <dgm:spPr/>
      <dgm:t>
        <a:bodyPr/>
        <a:lstStyle/>
        <a:p>
          <a:r>
            <a:rPr lang="en-US" dirty="0" smtClean="0"/>
            <a:t>Report of Examination</a:t>
          </a:r>
          <a:endParaRPr lang="en-US" dirty="0"/>
        </a:p>
      </dgm:t>
    </dgm:pt>
    <dgm:pt modelId="{BDFD12C4-3219-4880-A105-4B05F05DBF67}" type="parTrans" cxnId="{66DFDE42-3287-4AE7-86FE-695F2D74E785}">
      <dgm:prSet/>
      <dgm:spPr/>
      <dgm:t>
        <a:bodyPr/>
        <a:lstStyle/>
        <a:p>
          <a:endParaRPr lang="en-US"/>
        </a:p>
      </dgm:t>
    </dgm:pt>
    <dgm:pt modelId="{18BA53A2-1AAE-4E47-9AB4-D49A4575BF51}" type="sibTrans" cxnId="{66DFDE42-3287-4AE7-86FE-695F2D74E785}">
      <dgm:prSet/>
      <dgm:spPr/>
      <dgm:t>
        <a:bodyPr/>
        <a:lstStyle/>
        <a:p>
          <a:endParaRPr lang="en-US"/>
        </a:p>
      </dgm:t>
    </dgm:pt>
    <dgm:pt modelId="{A7788CED-F4F6-4D76-B65D-2B68BC444377}">
      <dgm:prSet phldrT="[Text]"/>
      <dgm:spPr/>
      <dgm:t>
        <a:bodyPr/>
        <a:lstStyle/>
        <a:p>
          <a:r>
            <a:rPr lang="en-US" dirty="0" smtClean="0"/>
            <a:t>Applications</a:t>
          </a:r>
          <a:endParaRPr lang="en-US" dirty="0"/>
        </a:p>
      </dgm:t>
    </dgm:pt>
    <dgm:pt modelId="{41104EC3-8B5F-44A3-8987-038C9DB192B6}" type="parTrans" cxnId="{4BCFC7F5-89E0-4472-A8BD-8554C5FEF8AF}">
      <dgm:prSet/>
      <dgm:spPr/>
      <dgm:t>
        <a:bodyPr/>
        <a:lstStyle/>
        <a:p>
          <a:endParaRPr lang="en-US"/>
        </a:p>
      </dgm:t>
    </dgm:pt>
    <dgm:pt modelId="{34A7EFCA-8E3A-45F1-9D1C-130561DB9705}" type="sibTrans" cxnId="{4BCFC7F5-89E0-4472-A8BD-8554C5FEF8AF}">
      <dgm:prSet/>
      <dgm:spPr/>
      <dgm:t>
        <a:bodyPr/>
        <a:lstStyle/>
        <a:p>
          <a:endParaRPr lang="en-US"/>
        </a:p>
      </dgm:t>
    </dgm:pt>
    <dgm:pt modelId="{9F3E8F44-064A-4862-B49E-62237497566B}">
      <dgm:prSet phldrT="[Text]"/>
      <dgm:spPr/>
      <dgm:t>
        <a:bodyPr/>
        <a:lstStyle/>
        <a:p>
          <a:r>
            <a:rPr lang="en-US" dirty="0" smtClean="0"/>
            <a:t>Previous examination</a:t>
          </a:r>
          <a:endParaRPr lang="en-US" dirty="0"/>
        </a:p>
      </dgm:t>
    </dgm:pt>
    <dgm:pt modelId="{3ECDFB1E-822B-48DB-8AE5-2A59F505C871}" type="parTrans" cxnId="{182A3114-C342-4292-963D-B6200B2E764C}">
      <dgm:prSet/>
      <dgm:spPr/>
      <dgm:t>
        <a:bodyPr/>
        <a:lstStyle/>
        <a:p>
          <a:endParaRPr lang="en-US"/>
        </a:p>
      </dgm:t>
    </dgm:pt>
    <dgm:pt modelId="{155D57E7-922B-4F06-83AA-66752EDE3A0D}" type="sibTrans" cxnId="{182A3114-C342-4292-963D-B6200B2E764C}">
      <dgm:prSet/>
      <dgm:spPr/>
      <dgm:t>
        <a:bodyPr/>
        <a:lstStyle/>
        <a:p>
          <a:endParaRPr lang="en-US"/>
        </a:p>
      </dgm:t>
    </dgm:pt>
    <dgm:pt modelId="{32CE6A0B-C2EE-42BF-8C23-CA22E688034E}">
      <dgm:prSet/>
      <dgm:spPr/>
      <dgm:t>
        <a:bodyPr/>
        <a:lstStyle/>
        <a:p>
          <a:r>
            <a:rPr lang="en-US" dirty="0" smtClean="0"/>
            <a:t>Allow the Company to respond to findings</a:t>
          </a:r>
          <a:endParaRPr lang="en-US" dirty="0"/>
        </a:p>
      </dgm:t>
    </dgm:pt>
    <dgm:pt modelId="{BEF8469E-8202-44CD-8745-4EE8DCA0F839}" type="parTrans" cxnId="{55EB4FA9-25AC-427E-8720-C11AD7C86159}">
      <dgm:prSet/>
      <dgm:spPr/>
      <dgm:t>
        <a:bodyPr/>
        <a:lstStyle/>
        <a:p>
          <a:endParaRPr lang="en-US"/>
        </a:p>
      </dgm:t>
    </dgm:pt>
    <dgm:pt modelId="{49D79636-774F-4DC7-BC85-CC37A8E8CB66}" type="sibTrans" cxnId="{55EB4FA9-25AC-427E-8720-C11AD7C86159}">
      <dgm:prSet/>
      <dgm:spPr/>
      <dgm:t>
        <a:bodyPr/>
        <a:lstStyle/>
        <a:p>
          <a:endParaRPr lang="en-US"/>
        </a:p>
      </dgm:t>
    </dgm:pt>
    <dgm:pt modelId="{31A51DD1-A39B-4304-95FF-FD7955DF83EF}">
      <dgm:prSet/>
      <dgm:spPr/>
      <dgm:t>
        <a:bodyPr/>
        <a:lstStyle/>
        <a:p>
          <a:r>
            <a:rPr lang="en-US" smtClean="0"/>
            <a:t>If necessary, require corrective actions including changes in policies/procedures, reimbursements or fines.</a:t>
          </a:r>
          <a:endParaRPr lang="en-US"/>
        </a:p>
      </dgm:t>
    </dgm:pt>
    <dgm:pt modelId="{936FC5EA-D1D9-4A30-A026-07E078CFD03A}" type="parTrans" cxnId="{7D4FCD26-90AB-43FC-8B23-E9567C66E5F2}">
      <dgm:prSet/>
      <dgm:spPr/>
      <dgm:t>
        <a:bodyPr/>
        <a:lstStyle/>
        <a:p>
          <a:endParaRPr lang="en-US"/>
        </a:p>
      </dgm:t>
    </dgm:pt>
    <dgm:pt modelId="{346EDC61-8E2B-4DC1-87D8-EEC3F334A4A7}" type="sibTrans" cxnId="{7D4FCD26-90AB-43FC-8B23-E9567C66E5F2}">
      <dgm:prSet/>
      <dgm:spPr/>
      <dgm:t>
        <a:bodyPr/>
        <a:lstStyle/>
        <a:p>
          <a:endParaRPr lang="en-US"/>
        </a:p>
      </dgm:t>
    </dgm:pt>
    <dgm:pt modelId="{8A35B7D5-0228-4AB3-AE82-88B2CEBC8A7D}" type="pres">
      <dgm:prSet presAssocID="{DB2091A0-FD7A-4985-BDC1-2293B9B7E9CD}" presName="Name0" presStyleCnt="0">
        <dgm:presLayoutVars>
          <dgm:dir/>
          <dgm:animLvl val="lvl"/>
          <dgm:resizeHandles val="exact"/>
        </dgm:presLayoutVars>
      </dgm:prSet>
      <dgm:spPr/>
      <dgm:t>
        <a:bodyPr/>
        <a:lstStyle/>
        <a:p>
          <a:endParaRPr lang="en-US"/>
        </a:p>
      </dgm:t>
    </dgm:pt>
    <dgm:pt modelId="{65BF7FD7-392F-42A7-BD59-09AA190302EC}" type="pres">
      <dgm:prSet presAssocID="{0FA6F398-45E8-4C7B-BCDC-73CBCDEA2A53}" presName="vertFlow" presStyleCnt="0"/>
      <dgm:spPr/>
    </dgm:pt>
    <dgm:pt modelId="{9A9B1908-33F0-4CF4-8EF6-76BFA8D1CFE0}" type="pres">
      <dgm:prSet presAssocID="{0FA6F398-45E8-4C7B-BCDC-73CBCDEA2A53}" presName="header" presStyleLbl="node1" presStyleIdx="0" presStyleCnt="3"/>
      <dgm:spPr/>
      <dgm:t>
        <a:bodyPr/>
        <a:lstStyle/>
        <a:p>
          <a:endParaRPr lang="en-US"/>
        </a:p>
      </dgm:t>
    </dgm:pt>
    <dgm:pt modelId="{3BC7F3AA-071A-498D-924D-ECE002C591BA}" type="pres">
      <dgm:prSet presAssocID="{18261DA6-05E3-4220-B455-73244FBE24D8}" presName="parTrans" presStyleLbl="sibTrans2D1" presStyleIdx="0" presStyleCnt="10"/>
      <dgm:spPr/>
      <dgm:t>
        <a:bodyPr/>
        <a:lstStyle/>
        <a:p>
          <a:endParaRPr lang="en-US"/>
        </a:p>
      </dgm:t>
    </dgm:pt>
    <dgm:pt modelId="{63D9A8F6-BBAF-463A-B1DC-7B28BE3492AF}" type="pres">
      <dgm:prSet presAssocID="{CFCF5038-D866-4869-837B-7947725C8257}" presName="child" presStyleLbl="alignAccFollowNode1" presStyleIdx="0" presStyleCnt="10">
        <dgm:presLayoutVars>
          <dgm:chMax val="0"/>
          <dgm:bulletEnabled val="1"/>
        </dgm:presLayoutVars>
      </dgm:prSet>
      <dgm:spPr/>
      <dgm:t>
        <a:bodyPr/>
        <a:lstStyle/>
        <a:p>
          <a:endParaRPr lang="en-US"/>
        </a:p>
      </dgm:t>
    </dgm:pt>
    <dgm:pt modelId="{3A353744-B01A-4F4E-90CE-87BC47CF5534}" type="pres">
      <dgm:prSet presAssocID="{201AB77F-C9A3-4BAD-93A9-2489EC8B7431}" presName="sibTrans" presStyleLbl="sibTrans2D1" presStyleIdx="1" presStyleCnt="10"/>
      <dgm:spPr/>
      <dgm:t>
        <a:bodyPr/>
        <a:lstStyle/>
        <a:p>
          <a:endParaRPr lang="en-US"/>
        </a:p>
      </dgm:t>
    </dgm:pt>
    <dgm:pt modelId="{962681E9-A582-469C-A1CA-3817FB640F52}" type="pres">
      <dgm:prSet presAssocID="{F81D8828-488A-4681-BA97-E3116AA8EC76}" presName="child" presStyleLbl="alignAccFollowNode1" presStyleIdx="1" presStyleCnt="10">
        <dgm:presLayoutVars>
          <dgm:chMax val="0"/>
          <dgm:bulletEnabled val="1"/>
        </dgm:presLayoutVars>
      </dgm:prSet>
      <dgm:spPr/>
      <dgm:t>
        <a:bodyPr/>
        <a:lstStyle/>
        <a:p>
          <a:endParaRPr lang="en-US"/>
        </a:p>
      </dgm:t>
    </dgm:pt>
    <dgm:pt modelId="{5B70C12B-FF12-4DCD-8D11-50B0BF87C9AB}" type="pres">
      <dgm:prSet presAssocID="{1F1BD567-30DE-4AFC-BC13-D617C06D1546}" presName="sibTrans" presStyleLbl="sibTrans2D1" presStyleIdx="2" presStyleCnt="10"/>
      <dgm:spPr/>
      <dgm:t>
        <a:bodyPr/>
        <a:lstStyle/>
        <a:p>
          <a:endParaRPr lang="en-US"/>
        </a:p>
      </dgm:t>
    </dgm:pt>
    <dgm:pt modelId="{39DF9406-F779-4DE6-907B-0953AFB60C2D}" type="pres">
      <dgm:prSet presAssocID="{A7788CED-F4F6-4D76-B65D-2B68BC444377}" presName="child" presStyleLbl="alignAccFollowNode1" presStyleIdx="2" presStyleCnt="10">
        <dgm:presLayoutVars>
          <dgm:chMax val="0"/>
          <dgm:bulletEnabled val="1"/>
        </dgm:presLayoutVars>
      </dgm:prSet>
      <dgm:spPr/>
      <dgm:t>
        <a:bodyPr/>
        <a:lstStyle/>
        <a:p>
          <a:endParaRPr lang="en-US"/>
        </a:p>
      </dgm:t>
    </dgm:pt>
    <dgm:pt modelId="{053B7CA5-AE1D-4D93-BE0B-75CF53B43FF3}" type="pres">
      <dgm:prSet presAssocID="{34A7EFCA-8E3A-45F1-9D1C-130561DB9705}" presName="sibTrans" presStyleLbl="sibTrans2D1" presStyleIdx="3" presStyleCnt="10"/>
      <dgm:spPr/>
      <dgm:t>
        <a:bodyPr/>
        <a:lstStyle/>
        <a:p>
          <a:endParaRPr lang="en-US"/>
        </a:p>
      </dgm:t>
    </dgm:pt>
    <dgm:pt modelId="{CD2AEB15-A389-4D1B-8A94-EC4E371AD129}" type="pres">
      <dgm:prSet presAssocID="{9F3E8F44-064A-4862-B49E-62237497566B}" presName="child" presStyleLbl="alignAccFollowNode1" presStyleIdx="3" presStyleCnt="10">
        <dgm:presLayoutVars>
          <dgm:chMax val="0"/>
          <dgm:bulletEnabled val="1"/>
        </dgm:presLayoutVars>
      </dgm:prSet>
      <dgm:spPr/>
      <dgm:t>
        <a:bodyPr/>
        <a:lstStyle/>
        <a:p>
          <a:endParaRPr lang="en-US"/>
        </a:p>
      </dgm:t>
    </dgm:pt>
    <dgm:pt modelId="{10516005-C0D8-4867-B0A3-EBF992F02BFB}" type="pres">
      <dgm:prSet presAssocID="{0FA6F398-45E8-4C7B-BCDC-73CBCDEA2A53}" presName="hSp" presStyleCnt="0"/>
      <dgm:spPr/>
    </dgm:pt>
    <dgm:pt modelId="{91236AC3-0EB6-4AB0-B795-D463E98A37BE}" type="pres">
      <dgm:prSet presAssocID="{6BB9AFD1-8646-44BE-A3D6-6E7E9BC4A870}" presName="vertFlow" presStyleCnt="0"/>
      <dgm:spPr/>
    </dgm:pt>
    <dgm:pt modelId="{CBE6C563-6262-4C8E-B61C-722521327EF5}" type="pres">
      <dgm:prSet presAssocID="{6BB9AFD1-8646-44BE-A3D6-6E7E9BC4A870}" presName="header" presStyleLbl="node1" presStyleIdx="1" presStyleCnt="3"/>
      <dgm:spPr/>
      <dgm:t>
        <a:bodyPr/>
        <a:lstStyle/>
        <a:p>
          <a:endParaRPr lang="en-US"/>
        </a:p>
      </dgm:t>
    </dgm:pt>
    <dgm:pt modelId="{8EE455E8-7EB3-4329-9FE9-D04117332E95}" type="pres">
      <dgm:prSet presAssocID="{855FFFA4-185A-4F67-B808-DF02E73E33FD}" presName="parTrans" presStyleLbl="sibTrans2D1" presStyleIdx="4" presStyleCnt="10"/>
      <dgm:spPr/>
      <dgm:t>
        <a:bodyPr/>
        <a:lstStyle/>
        <a:p>
          <a:endParaRPr lang="en-US"/>
        </a:p>
      </dgm:t>
    </dgm:pt>
    <dgm:pt modelId="{070EF144-5192-4910-AD86-C9BFCEC8DE00}" type="pres">
      <dgm:prSet presAssocID="{C14E05FC-69A5-494A-A8B0-1B3954131CC8}" presName="child" presStyleLbl="alignAccFollowNode1" presStyleIdx="4" presStyleCnt="10">
        <dgm:presLayoutVars>
          <dgm:chMax val="0"/>
          <dgm:bulletEnabled val="1"/>
        </dgm:presLayoutVars>
      </dgm:prSet>
      <dgm:spPr/>
      <dgm:t>
        <a:bodyPr/>
        <a:lstStyle/>
        <a:p>
          <a:endParaRPr lang="en-US"/>
        </a:p>
      </dgm:t>
    </dgm:pt>
    <dgm:pt modelId="{F7614C21-1F2D-4E6A-ADA1-DC799E343212}" type="pres">
      <dgm:prSet presAssocID="{95D1393E-6A51-4714-BFAE-DD477147B554}" presName="sibTrans" presStyleLbl="sibTrans2D1" presStyleIdx="5" presStyleCnt="10"/>
      <dgm:spPr/>
      <dgm:t>
        <a:bodyPr/>
        <a:lstStyle/>
        <a:p>
          <a:endParaRPr lang="en-US"/>
        </a:p>
      </dgm:t>
    </dgm:pt>
    <dgm:pt modelId="{2ACA7906-BFDA-4B07-9F7C-FD16A848C9A6}" type="pres">
      <dgm:prSet presAssocID="{08E710EF-78F1-4841-80F0-C2F5D6100AC7}" presName="child" presStyleLbl="alignAccFollowNode1" presStyleIdx="5" presStyleCnt="10">
        <dgm:presLayoutVars>
          <dgm:chMax val="0"/>
          <dgm:bulletEnabled val="1"/>
        </dgm:presLayoutVars>
      </dgm:prSet>
      <dgm:spPr/>
      <dgm:t>
        <a:bodyPr/>
        <a:lstStyle/>
        <a:p>
          <a:endParaRPr lang="en-US"/>
        </a:p>
      </dgm:t>
    </dgm:pt>
    <dgm:pt modelId="{C86FC172-F75C-455C-BE8F-7A188A01944A}" type="pres">
      <dgm:prSet presAssocID="{6BB9AFD1-8646-44BE-A3D6-6E7E9BC4A870}" presName="hSp" presStyleCnt="0"/>
      <dgm:spPr/>
    </dgm:pt>
    <dgm:pt modelId="{648258FB-6CB5-4BF3-9F7C-7786C8C4A529}" type="pres">
      <dgm:prSet presAssocID="{F24EC7BE-5229-4E17-B40D-F40687EC4477}" presName="vertFlow" presStyleCnt="0"/>
      <dgm:spPr/>
    </dgm:pt>
    <dgm:pt modelId="{FFD7AB3E-6DBE-45AB-8DF0-283D0C8FAE9A}" type="pres">
      <dgm:prSet presAssocID="{F24EC7BE-5229-4E17-B40D-F40687EC4477}" presName="header" presStyleLbl="node1" presStyleIdx="2" presStyleCnt="3"/>
      <dgm:spPr/>
      <dgm:t>
        <a:bodyPr/>
        <a:lstStyle/>
        <a:p>
          <a:endParaRPr lang="en-US"/>
        </a:p>
      </dgm:t>
    </dgm:pt>
    <dgm:pt modelId="{6E285C15-1CC3-4B39-92A1-1C9B281BF432}" type="pres">
      <dgm:prSet presAssocID="{0D3F19A7-AFBF-42BD-831A-F73799F34EDF}" presName="parTrans" presStyleLbl="sibTrans2D1" presStyleIdx="6" presStyleCnt="10"/>
      <dgm:spPr/>
      <dgm:t>
        <a:bodyPr/>
        <a:lstStyle/>
        <a:p>
          <a:endParaRPr lang="en-US"/>
        </a:p>
      </dgm:t>
    </dgm:pt>
    <dgm:pt modelId="{02136E41-1299-4C78-B8B4-AF1011E22B0E}" type="pres">
      <dgm:prSet presAssocID="{623A3F97-52EA-4F4C-B7EC-B4DBCE40C231}" presName="child" presStyleLbl="alignAccFollowNode1" presStyleIdx="6" presStyleCnt="10">
        <dgm:presLayoutVars>
          <dgm:chMax val="0"/>
          <dgm:bulletEnabled val="1"/>
        </dgm:presLayoutVars>
      </dgm:prSet>
      <dgm:spPr/>
      <dgm:t>
        <a:bodyPr/>
        <a:lstStyle/>
        <a:p>
          <a:endParaRPr lang="en-US"/>
        </a:p>
      </dgm:t>
    </dgm:pt>
    <dgm:pt modelId="{D4758AE6-1284-4495-8191-CA822052EFBD}" type="pres">
      <dgm:prSet presAssocID="{F6AC4593-13BC-4683-B068-87A744C6DD6E}" presName="sibTrans" presStyleLbl="sibTrans2D1" presStyleIdx="7" presStyleCnt="10"/>
      <dgm:spPr/>
      <dgm:t>
        <a:bodyPr/>
        <a:lstStyle/>
        <a:p>
          <a:endParaRPr lang="en-US"/>
        </a:p>
      </dgm:t>
    </dgm:pt>
    <dgm:pt modelId="{34C4FFD6-8457-486A-BAB7-D2F6B945C1B5}" type="pres">
      <dgm:prSet presAssocID="{6A87B4E8-6A53-4730-A975-93965A76FB68}" presName="child" presStyleLbl="alignAccFollowNode1" presStyleIdx="7" presStyleCnt="10">
        <dgm:presLayoutVars>
          <dgm:chMax val="0"/>
          <dgm:bulletEnabled val="1"/>
        </dgm:presLayoutVars>
      </dgm:prSet>
      <dgm:spPr/>
      <dgm:t>
        <a:bodyPr/>
        <a:lstStyle/>
        <a:p>
          <a:endParaRPr lang="en-US"/>
        </a:p>
      </dgm:t>
    </dgm:pt>
    <dgm:pt modelId="{2690D8AA-81AB-4434-BD4F-C26C93395D83}" type="pres">
      <dgm:prSet presAssocID="{18BA53A2-1AAE-4E47-9AB4-D49A4575BF51}" presName="sibTrans" presStyleLbl="sibTrans2D1" presStyleIdx="8" presStyleCnt="10"/>
      <dgm:spPr/>
      <dgm:t>
        <a:bodyPr/>
        <a:lstStyle/>
        <a:p>
          <a:endParaRPr lang="en-US"/>
        </a:p>
      </dgm:t>
    </dgm:pt>
    <dgm:pt modelId="{D61EC27B-70CA-4105-9C30-62D9F9ABA833}" type="pres">
      <dgm:prSet presAssocID="{32CE6A0B-C2EE-42BF-8C23-CA22E688034E}" presName="child" presStyleLbl="alignAccFollowNode1" presStyleIdx="8" presStyleCnt="10">
        <dgm:presLayoutVars>
          <dgm:chMax val="0"/>
          <dgm:bulletEnabled val="1"/>
        </dgm:presLayoutVars>
      </dgm:prSet>
      <dgm:spPr/>
      <dgm:t>
        <a:bodyPr/>
        <a:lstStyle/>
        <a:p>
          <a:endParaRPr lang="en-US"/>
        </a:p>
      </dgm:t>
    </dgm:pt>
    <dgm:pt modelId="{69010470-6747-4070-AEAD-3297F3031E95}" type="pres">
      <dgm:prSet presAssocID="{49D79636-774F-4DC7-BC85-CC37A8E8CB66}" presName="sibTrans" presStyleLbl="sibTrans2D1" presStyleIdx="9" presStyleCnt="10"/>
      <dgm:spPr/>
      <dgm:t>
        <a:bodyPr/>
        <a:lstStyle/>
        <a:p>
          <a:endParaRPr lang="en-US"/>
        </a:p>
      </dgm:t>
    </dgm:pt>
    <dgm:pt modelId="{8E8A0CE1-7E73-4F2A-9849-597C8A39F836}" type="pres">
      <dgm:prSet presAssocID="{31A51DD1-A39B-4304-95FF-FD7955DF83EF}" presName="child" presStyleLbl="alignAccFollowNode1" presStyleIdx="9" presStyleCnt="10">
        <dgm:presLayoutVars>
          <dgm:chMax val="0"/>
          <dgm:bulletEnabled val="1"/>
        </dgm:presLayoutVars>
      </dgm:prSet>
      <dgm:spPr/>
      <dgm:t>
        <a:bodyPr/>
        <a:lstStyle/>
        <a:p>
          <a:endParaRPr lang="en-US"/>
        </a:p>
      </dgm:t>
    </dgm:pt>
  </dgm:ptLst>
  <dgm:cxnLst>
    <dgm:cxn modelId="{20E0886C-7C78-467F-B368-A8D837EC2E0F}" type="presOf" srcId="{F81D8828-488A-4681-BA97-E3116AA8EC76}" destId="{962681E9-A582-469C-A1CA-3817FB640F52}" srcOrd="0" destOrd="0" presId="urn:microsoft.com/office/officeart/2005/8/layout/lProcess1"/>
    <dgm:cxn modelId="{C0FB0859-6CC7-4601-94D3-A38EFA100C67}" srcId="{6BB9AFD1-8646-44BE-A3D6-6E7E9BC4A870}" destId="{08E710EF-78F1-4841-80F0-C2F5D6100AC7}" srcOrd="1" destOrd="0" parTransId="{76B3597B-0DC5-49D1-901D-BA73192DCAE7}" sibTransId="{CBDE5B3D-CB1D-456A-B614-F174C3D9A043}"/>
    <dgm:cxn modelId="{C5180DF7-55AE-418E-A4A2-B2D619853C24}" type="presOf" srcId="{F24EC7BE-5229-4E17-B40D-F40687EC4477}" destId="{FFD7AB3E-6DBE-45AB-8DF0-283D0C8FAE9A}" srcOrd="0" destOrd="0" presId="urn:microsoft.com/office/officeart/2005/8/layout/lProcess1"/>
    <dgm:cxn modelId="{40C207FA-3CC1-402C-9DD4-6950FA8C7086}" type="presOf" srcId="{F6AC4593-13BC-4683-B068-87A744C6DD6E}" destId="{D4758AE6-1284-4495-8191-CA822052EFBD}" srcOrd="0" destOrd="0" presId="urn:microsoft.com/office/officeart/2005/8/layout/lProcess1"/>
    <dgm:cxn modelId="{A270474B-9C96-46FC-89CA-47AC4A27AA0E}" type="presOf" srcId="{31A51DD1-A39B-4304-95FF-FD7955DF83EF}" destId="{8E8A0CE1-7E73-4F2A-9849-597C8A39F836}" srcOrd="0" destOrd="0" presId="urn:microsoft.com/office/officeart/2005/8/layout/lProcess1"/>
    <dgm:cxn modelId="{6539DB45-7FD7-4C84-9C8C-5D36FE1C50A6}" type="presOf" srcId="{A7788CED-F4F6-4D76-B65D-2B68BC444377}" destId="{39DF9406-F779-4DE6-907B-0953AFB60C2D}" srcOrd="0" destOrd="0" presId="urn:microsoft.com/office/officeart/2005/8/layout/lProcess1"/>
    <dgm:cxn modelId="{393CD9E5-1733-4AB0-921A-3D50F473119E}" type="presOf" srcId="{1F1BD567-30DE-4AFC-BC13-D617C06D1546}" destId="{5B70C12B-FF12-4DCD-8D11-50B0BF87C9AB}" srcOrd="0" destOrd="0" presId="urn:microsoft.com/office/officeart/2005/8/layout/lProcess1"/>
    <dgm:cxn modelId="{66DFDE42-3287-4AE7-86FE-695F2D74E785}" srcId="{F24EC7BE-5229-4E17-B40D-F40687EC4477}" destId="{6A87B4E8-6A53-4730-A975-93965A76FB68}" srcOrd="1" destOrd="0" parTransId="{BDFD12C4-3219-4880-A105-4B05F05DBF67}" sibTransId="{18BA53A2-1AAE-4E47-9AB4-D49A4575BF51}"/>
    <dgm:cxn modelId="{1B3F76D7-EE59-4F22-91EA-4494A89099B3}" type="presOf" srcId="{34A7EFCA-8E3A-45F1-9D1C-130561DB9705}" destId="{053B7CA5-AE1D-4D93-BE0B-75CF53B43FF3}" srcOrd="0" destOrd="0" presId="urn:microsoft.com/office/officeart/2005/8/layout/lProcess1"/>
    <dgm:cxn modelId="{107A1038-3D9C-4C7E-9C44-2CD7EEA9AF8F}" srcId="{DB2091A0-FD7A-4985-BDC1-2293B9B7E9CD}" destId="{F24EC7BE-5229-4E17-B40D-F40687EC4477}" srcOrd="2" destOrd="0" parTransId="{FB9B9188-3429-43DE-BFEF-E64B6CA93634}" sibTransId="{09F92414-2914-4ECE-BD93-02A317A04BFC}"/>
    <dgm:cxn modelId="{F4B1117C-697E-4E28-81CD-9C148A4F9A2E}" srcId="{0FA6F398-45E8-4C7B-BCDC-73CBCDEA2A53}" destId="{F81D8828-488A-4681-BA97-E3116AA8EC76}" srcOrd="1" destOrd="0" parTransId="{B8CF9177-5A7E-4C6D-8A21-B4D93788A5CC}" sibTransId="{1F1BD567-30DE-4AFC-BC13-D617C06D1546}"/>
    <dgm:cxn modelId="{B27EE412-21E7-4996-A1D8-D88A315ABCB3}" type="presOf" srcId="{6A87B4E8-6A53-4730-A975-93965A76FB68}" destId="{34C4FFD6-8457-486A-BAB7-D2F6B945C1B5}" srcOrd="0" destOrd="0" presId="urn:microsoft.com/office/officeart/2005/8/layout/lProcess1"/>
    <dgm:cxn modelId="{8B8A92AE-2F39-40DF-9F52-42AC5F72B023}" type="presOf" srcId="{18261DA6-05E3-4220-B455-73244FBE24D8}" destId="{3BC7F3AA-071A-498D-924D-ECE002C591BA}" srcOrd="0" destOrd="0" presId="urn:microsoft.com/office/officeart/2005/8/layout/lProcess1"/>
    <dgm:cxn modelId="{F7543FA6-FD33-4815-AE8C-02FDBEDFF157}" type="presOf" srcId="{C14E05FC-69A5-494A-A8B0-1B3954131CC8}" destId="{070EF144-5192-4910-AD86-C9BFCEC8DE00}" srcOrd="0" destOrd="0" presId="urn:microsoft.com/office/officeart/2005/8/layout/lProcess1"/>
    <dgm:cxn modelId="{6AC3F90C-5D00-4497-AAD7-8A14C5FDCA85}" type="presOf" srcId="{855FFFA4-185A-4F67-B808-DF02E73E33FD}" destId="{8EE455E8-7EB3-4329-9FE9-D04117332E95}" srcOrd="0" destOrd="0" presId="urn:microsoft.com/office/officeart/2005/8/layout/lProcess1"/>
    <dgm:cxn modelId="{9CA23813-D9D0-4E53-85D4-A9E557D69A51}" srcId="{DB2091A0-FD7A-4985-BDC1-2293B9B7E9CD}" destId="{0FA6F398-45E8-4C7B-BCDC-73CBCDEA2A53}" srcOrd="0" destOrd="0" parTransId="{2CC2AF08-7EF1-47AA-BF6A-9D3136E6B912}" sibTransId="{FF484A7A-4295-4DEF-B95B-E6C969402805}"/>
    <dgm:cxn modelId="{F198EF9F-ACD4-4976-A221-577B9A89D088}" srcId="{6BB9AFD1-8646-44BE-A3D6-6E7E9BC4A870}" destId="{C14E05FC-69A5-494A-A8B0-1B3954131CC8}" srcOrd="0" destOrd="0" parTransId="{855FFFA4-185A-4F67-B808-DF02E73E33FD}" sibTransId="{95D1393E-6A51-4714-BFAE-DD477147B554}"/>
    <dgm:cxn modelId="{DCA134FF-9BE6-4B19-A85B-9E3672AF4EEE}" srcId="{F24EC7BE-5229-4E17-B40D-F40687EC4477}" destId="{623A3F97-52EA-4F4C-B7EC-B4DBCE40C231}" srcOrd="0" destOrd="0" parTransId="{0D3F19A7-AFBF-42BD-831A-F73799F34EDF}" sibTransId="{F6AC4593-13BC-4683-B068-87A744C6DD6E}"/>
    <dgm:cxn modelId="{6CB6268F-7153-4347-8602-01465153AD22}" type="presOf" srcId="{201AB77F-C9A3-4BAD-93A9-2489EC8B7431}" destId="{3A353744-B01A-4F4E-90CE-87BC47CF5534}" srcOrd="0" destOrd="0" presId="urn:microsoft.com/office/officeart/2005/8/layout/lProcess1"/>
    <dgm:cxn modelId="{BB677456-18B1-48EF-9A99-A6F888D59572}" type="presOf" srcId="{18BA53A2-1AAE-4E47-9AB4-D49A4575BF51}" destId="{2690D8AA-81AB-4434-BD4F-C26C93395D83}" srcOrd="0" destOrd="0" presId="urn:microsoft.com/office/officeart/2005/8/layout/lProcess1"/>
    <dgm:cxn modelId="{4BCFC7F5-89E0-4472-A8BD-8554C5FEF8AF}" srcId="{0FA6F398-45E8-4C7B-BCDC-73CBCDEA2A53}" destId="{A7788CED-F4F6-4D76-B65D-2B68BC444377}" srcOrd="2" destOrd="0" parTransId="{41104EC3-8B5F-44A3-8987-038C9DB192B6}" sibTransId="{34A7EFCA-8E3A-45F1-9D1C-130561DB9705}"/>
    <dgm:cxn modelId="{F4C9BACD-033E-43ED-BD87-7D2EC25182B0}" type="presOf" srcId="{0D3F19A7-AFBF-42BD-831A-F73799F34EDF}" destId="{6E285C15-1CC3-4B39-92A1-1C9B281BF432}" srcOrd="0" destOrd="0" presId="urn:microsoft.com/office/officeart/2005/8/layout/lProcess1"/>
    <dgm:cxn modelId="{55622FC8-F3AB-4100-A330-9E0D0DEDF6E6}" type="presOf" srcId="{9F3E8F44-064A-4862-B49E-62237497566B}" destId="{CD2AEB15-A389-4D1B-8A94-EC4E371AD129}" srcOrd="0" destOrd="0" presId="urn:microsoft.com/office/officeart/2005/8/layout/lProcess1"/>
    <dgm:cxn modelId="{C98EC813-A37D-4501-B212-A9DA67DA2BCA}" type="presOf" srcId="{0FA6F398-45E8-4C7B-BCDC-73CBCDEA2A53}" destId="{9A9B1908-33F0-4CF4-8EF6-76BFA8D1CFE0}" srcOrd="0" destOrd="0" presId="urn:microsoft.com/office/officeart/2005/8/layout/lProcess1"/>
    <dgm:cxn modelId="{7D4FCD26-90AB-43FC-8B23-E9567C66E5F2}" srcId="{F24EC7BE-5229-4E17-B40D-F40687EC4477}" destId="{31A51DD1-A39B-4304-95FF-FD7955DF83EF}" srcOrd="3" destOrd="0" parTransId="{936FC5EA-D1D9-4A30-A026-07E078CFD03A}" sibTransId="{346EDC61-8E2B-4DC1-87D8-EEC3F334A4A7}"/>
    <dgm:cxn modelId="{5439CC4E-7600-4937-8150-EB581E1F2E81}" srcId="{DB2091A0-FD7A-4985-BDC1-2293B9B7E9CD}" destId="{6BB9AFD1-8646-44BE-A3D6-6E7E9BC4A870}" srcOrd="1" destOrd="0" parTransId="{29D7714B-B08B-4C14-A0BC-36BAFB38533C}" sibTransId="{ED369E5B-ADB2-4422-A98A-5FF42B474A04}"/>
    <dgm:cxn modelId="{AA18B1CC-E872-4B87-86E9-AE9816E15A3F}" type="presOf" srcId="{6BB9AFD1-8646-44BE-A3D6-6E7E9BC4A870}" destId="{CBE6C563-6262-4C8E-B61C-722521327EF5}" srcOrd="0" destOrd="0" presId="urn:microsoft.com/office/officeart/2005/8/layout/lProcess1"/>
    <dgm:cxn modelId="{182A3114-C342-4292-963D-B6200B2E764C}" srcId="{0FA6F398-45E8-4C7B-BCDC-73CBCDEA2A53}" destId="{9F3E8F44-064A-4862-B49E-62237497566B}" srcOrd="3" destOrd="0" parTransId="{3ECDFB1E-822B-48DB-8AE5-2A59F505C871}" sibTransId="{155D57E7-922B-4F06-83AA-66752EDE3A0D}"/>
    <dgm:cxn modelId="{55248E5A-5A63-47E6-A04C-8DF492E47B49}" type="presOf" srcId="{95D1393E-6A51-4714-BFAE-DD477147B554}" destId="{F7614C21-1F2D-4E6A-ADA1-DC799E343212}" srcOrd="0" destOrd="0" presId="urn:microsoft.com/office/officeart/2005/8/layout/lProcess1"/>
    <dgm:cxn modelId="{2B696AA3-444C-406B-B2B8-91DDBFBD754E}" type="presOf" srcId="{CFCF5038-D866-4869-837B-7947725C8257}" destId="{63D9A8F6-BBAF-463A-B1DC-7B28BE3492AF}" srcOrd="0" destOrd="0" presId="urn:microsoft.com/office/officeart/2005/8/layout/lProcess1"/>
    <dgm:cxn modelId="{DB534677-92E7-428E-BEC2-E7CB98097950}" type="presOf" srcId="{08E710EF-78F1-4841-80F0-C2F5D6100AC7}" destId="{2ACA7906-BFDA-4B07-9F7C-FD16A848C9A6}" srcOrd="0" destOrd="0" presId="urn:microsoft.com/office/officeart/2005/8/layout/lProcess1"/>
    <dgm:cxn modelId="{D5041C7D-84AA-498F-9860-8A3FA19A5BD0}" type="presOf" srcId="{623A3F97-52EA-4F4C-B7EC-B4DBCE40C231}" destId="{02136E41-1299-4C78-B8B4-AF1011E22B0E}" srcOrd="0" destOrd="0" presId="urn:microsoft.com/office/officeart/2005/8/layout/lProcess1"/>
    <dgm:cxn modelId="{55EB4FA9-25AC-427E-8720-C11AD7C86159}" srcId="{F24EC7BE-5229-4E17-B40D-F40687EC4477}" destId="{32CE6A0B-C2EE-42BF-8C23-CA22E688034E}" srcOrd="2" destOrd="0" parTransId="{BEF8469E-8202-44CD-8745-4EE8DCA0F839}" sibTransId="{49D79636-774F-4DC7-BC85-CC37A8E8CB66}"/>
    <dgm:cxn modelId="{DE95EE0D-A465-4411-8F8B-CFD47F185BAE}" srcId="{0FA6F398-45E8-4C7B-BCDC-73CBCDEA2A53}" destId="{CFCF5038-D866-4869-837B-7947725C8257}" srcOrd="0" destOrd="0" parTransId="{18261DA6-05E3-4220-B455-73244FBE24D8}" sibTransId="{201AB77F-C9A3-4BAD-93A9-2489EC8B7431}"/>
    <dgm:cxn modelId="{F8549FE1-DB4E-4B2F-B221-AF65706E6152}" type="presOf" srcId="{32CE6A0B-C2EE-42BF-8C23-CA22E688034E}" destId="{D61EC27B-70CA-4105-9C30-62D9F9ABA833}" srcOrd="0" destOrd="0" presId="urn:microsoft.com/office/officeart/2005/8/layout/lProcess1"/>
    <dgm:cxn modelId="{9D880783-E12C-47E2-B5BF-CB45CD072864}" type="presOf" srcId="{49D79636-774F-4DC7-BC85-CC37A8E8CB66}" destId="{69010470-6747-4070-AEAD-3297F3031E95}" srcOrd="0" destOrd="0" presId="urn:microsoft.com/office/officeart/2005/8/layout/lProcess1"/>
    <dgm:cxn modelId="{BA644B9A-FB22-4935-B11E-83B88BF5157A}" type="presOf" srcId="{DB2091A0-FD7A-4985-BDC1-2293B9B7E9CD}" destId="{8A35B7D5-0228-4AB3-AE82-88B2CEBC8A7D}" srcOrd="0" destOrd="0" presId="urn:microsoft.com/office/officeart/2005/8/layout/lProcess1"/>
    <dgm:cxn modelId="{D1E0F9D8-88DA-42EA-B1D1-9AAE9D8407D6}" type="presParOf" srcId="{8A35B7D5-0228-4AB3-AE82-88B2CEBC8A7D}" destId="{65BF7FD7-392F-42A7-BD59-09AA190302EC}" srcOrd="0" destOrd="0" presId="urn:microsoft.com/office/officeart/2005/8/layout/lProcess1"/>
    <dgm:cxn modelId="{CCD2DCA6-C75F-4407-9E40-CA51D2A34B89}" type="presParOf" srcId="{65BF7FD7-392F-42A7-BD59-09AA190302EC}" destId="{9A9B1908-33F0-4CF4-8EF6-76BFA8D1CFE0}" srcOrd="0" destOrd="0" presId="urn:microsoft.com/office/officeart/2005/8/layout/lProcess1"/>
    <dgm:cxn modelId="{A0697BCF-9132-4AAF-A877-0C1FE6986A10}" type="presParOf" srcId="{65BF7FD7-392F-42A7-BD59-09AA190302EC}" destId="{3BC7F3AA-071A-498D-924D-ECE002C591BA}" srcOrd="1" destOrd="0" presId="urn:microsoft.com/office/officeart/2005/8/layout/lProcess1"/>
    <dgm:cxn modelId="{435EAEF6-E658-4DEC-BDA8-1ACD8D389F1C}" type="presParOf" srcId="{65BF7FD7-392F-42A7-BD59-09AA190302EC}" destId="{63D9A8F6-BBAF-463A-B1DC-7B28BE3492AF}" srcOrd="2" destOrd="0" presId="urn:microsoft.com/office/officeart/2005/8/layout/lProcess1"/>
    <dgm:cxn modelId="{D0BF3F63-6FB9-4B21-8A27-F427695C4251}" type="presParOf" srcId="{65BF7FD7-392F-42A7-BD59-09AA190302EC}" destId="{3A353744-B01A-4F4E-90CE-87BC47CF5534}" srcOrd="3" destOrd="0" presId="urn:microsoft.com/office/officeart/2005/8/layout/lProcess1"/>
    <dgm:cxn modelId="{D2AE3EBB-AF68-4B72-A17A-635F44F1CB63}" type="presParOf" srcId="{65BF7FD7-392F-42A7-BD59-09AA190302EC}" destId="{962681E9-A582-469C-A1CA-3817FB640F52}" srcOrd="4" destOrd="0" presId="urn:microsoft.com/office/officeart/2005/8/layout/lProcess1"/>
    <dgm:cxn modelId="{87185FA9-99B9-4D41-AC8E-1854618141F9}" type="presParOf" srcId="{65BF7FD7-392F-42A7-BD59-09AA190302EC}" destId="{5B70C12B-FF12-4DCD-8D11-50B0BF87C9AB}" srcOrd="5" destOrd="0" presId="urn:microsoft.com/office/officeart/2005/8/layout/lProcess1"/>
    <dgm:cxn modelId="{11F1EA3F-3986-4AC6-9E95-AC3D00BD454F}" type="presParOf" srcId="{65BF7FD7-392F-42A7-BD59-09AA190302EC}" destId="{39DF9406-F779-4DE6-907B-0953AFB60C2D}" srcOrd="6" destOrd="0" presId="urn:microsoft.com/office/officeart/2005/8/layout/lProcess1"/>
    <dgm:cxn modelId="{B75727DD-1AAA-42A8-8DFE-0AE3660C1DDE}" type="presParOf" srcId="{65BF7FD7-392F-42A7-BD59-09AA190302EC}" destId="{053B7CA5-AE1D-4D93-BE0B-75CF53B43FF3}" srcOrd="7" destOrd="0" presId="urn:microsoft.com/office/officeart/2005/8/layout/lProcess1"/>
    <dgm:cxn modelId="{A1D5BBCE-E0AF-461E-9DFC-BFAC802737FD}" type="presParOf" srcId="{65BF7FD7-392F-42A7-BD59-09AA190302EC}" destId="{CD2AEB15-A389-4D1B-8A94-EC4E371AD129}" srcOrd="8" destOrd="0" presId="urn:microsoft.com/office/officeart/2005/8/layout/lProcess1"/>
    <dgm:cxn modelId="{EBC560F4-BF07-4DB2-9595-9B7BC1C2B467}" type="presParOf" srcId="{8A35B7D5-0228-4AB3-AE82-88B2CEBC8A7D}" destId="{10516005-C0D8-4867-B0A3-EBF992F02BFB}" srcOrd="1" destOrd="0" presId="urn:microsoft.com/office/officeart/2005/8/layout/lProcess1"/>
    <dgm:cxn modelId="{C97D0A75-05FB-4EC6-90BD-FC79D5C65711}" type="presParOf" srcId="{8A35B7D5-0228-4AB3-AE82-88B2CEBC8A7D}" destId="{91236AC3-0EB6-4AB0-B795-D463E98A37BE}" srcOrd="2" destOrd="0" presId="urn:microsoft.com/office/officeart/2005/8/layout/lProcess1"/>
    <dgm:cxn modelId="{61D90C35-C9F0-42FA-8966-7A4875AB083E}" type="presParOf" srcId="{91236AC3-0EB6-4AB0-B795-D463E98A37BE}" destId="{CBE6C563-6262-4C8E-B61C-722521327EF5}" srcOrd="0" destOrd="0" presId="urn:microsoft.com/office/officeart/2005/8/layout/lProcess1"/>
    <dgm:cxn modelId="{953F12E0-CDAF-43B1-A8D9-31EAF47F1EFA}" type="presParOf" srcId="{91236AC3-0EB6-4AB0-B795-D463E98A37BE}" destId="{8EE455E8-7EB3-4329-9FE9-D04117332E95}" srcOrd="1" destOrd="0" presId="urn:microsoft.com/office/officeart/2005/8/layout/lProcess1"/>
    <dgm:cxn modelId="{334654EC-5D6B-415B-AF6E-3A830925F7ED}" type="presParOf" srcId="{91236AC3-0EB6-4AB0-B795-D463E98A37BE}" destId="{070EF144-5192-4910-AD86-C9BFCEC8DE00}" srcOrd="2" destOrd="0" presId="urn:microsoft.com/office/officeart/2005/8/layout/lProcess1"/>
    <dgm:cxn modelId="{BE329183-FD34-4807-9B83-640547572640}" type="presParOf" srcId="{91236AC3-0EB6-4AB0-B795-D463E98A37BE}" destId="{F7614C21-1F2D-4E6A-ADA1-DC799E343212}" srcOrd="3" destOrd="0" presId="urn:microsoft.com/office/officeart/2005/8/layout/lProcess1"/>
    <dgm:cxn modelId="{BBA403BC-C096-4BE7-B214-1EA493276131}" type="presParOf" srcId="{91236AC3-0EB6-4AB0-B795-D463E98A37BE}" destId="{2ACA7906-BFDA-4B07-9F7C-FD16A848C9A6}" srcOrd="4" destOrd="0" presId="urn:microsoft.com/office/officeart/2005/8/layout/lProcess1"/>
    <dgm:cxn modelId="{B3DE1DED-CB14-44AA-ADB3-53F33F0DB7FD}" type="presParOf" srcId="{8A35B7D5-0228-4AB3-AE82-88B2CEBC8A7D}" destId="{C86FC172-F75C-455C-BE8F-7A188A01944A}" srcOrd="3" destOrd="0" presId="urn:microsoft.com/office/officeart/2005/8/layout/lProcess1"/>
    <dgm:cxn modelId="{3BD20546-22D2-47DC-A42A-B9B806839BA7}" type="presParOf" srcId="{8A35B7D5-0228-4AB3-AE82-88B2CEBC8A7D}" destId="{648258FB-6CB5-4BF3-9F7C-7786C8C4A529}" srcOrd="4" destOrd="0" presId="urn:microsoft.com/office/officeart/2005/8/layout/lProcess1"/>
    <dgm:cxn modelId="{6B5FDCC9-A843-4BE4-9DFF-B4489A70D201}" type="presParOf" srcId="{648258FB-6CB5-4BF3-9F7C-7786C8C4A529}" destId="{FFD7AB3E-6DBE-45AB-8DF0-283D0C8FAE9A}" srcOrd="0" destOrd="0" presId="urn:microsoft.com/office/officeart/2005/8/layout/lProcess1"/>
    <dgm:cxn modelId="{17E83850-2BF1-42EF-A593-0438FB975C22}" type="presParOf" srcId="{648258FB-6CB5-4BF3-9F7C-7786C8C4A529}" destId="{6E285C15-1CC3-4B39-92A1-1C9B281BF432}" srcOrd="1" destOrd="0" presId="urn:microsoft.com/office/officeart/2005/8/layout/lProcess1"/>
    <dgm:cxn modelId="{777FED9D-2B84-411C-AA36-30C88A82F04D}" type="presParOf" srcId="{648258FB-6CB5-4BF3-9F7C-7786C8C4A529}" destId="{02136E41-1299-4C78-B8B4-AF1011E22B0E}" srcOrd="2" destOrd="0" presId="urn:microsoft.com/office/officeart/2005/8/layout/lProcess1"/>
    <dgm:cxn modelId="{6B2439EE-032F-454C-A636-C2823175609C}" type="presParOf" srcId="{648258FB-6CB5-4BF3-9F7C-7786C8C4A529}" destId="{D4758AE6-1284-4495-8191-CA822052EFBD}" srcOrd="3" destOrd="0" presId="urn:microsoft.com/office/officeart/2005/8/layout/lProcess1"/>
    <dgm:cxn modelId="{C7A89325-D3D9-454B-B342-FC2D658F6FC4}" type="presParOf" srcId="{648258FB-6CB5-4BF3-9F7C-7786C8C4A529}" destId="{34C4FFD6-8457-486A-BAB7-D2F6B945C1B5}" srcOrd="4" destOrd="0" presId="urn:microsoft.com/office/officeart/2005/8/layout/lProcess1"/>
    <dgm:cxn modelId="{C30BD057-496F-4CC6-9AFB-1D6BDC2F2065}" type="presParOf" srcId="{648258FB-6CB5-4BF3-9F7C-7786C8C4A529}" destId="{2690D8AA-81AB-4434-BD4F-C26C93395D83}" srcOrd="5" destOrd="0" presId="urn:microsoft.com/office/officeart/2005/8/layout/lProcess1"/>
    <dgm:cxn modelId="{1C5DA4E9-1359-4ED1-BBB9-FA21E98BC395}" type="presParOf" srcId="{648258FB-6CB5-4BF3-9F7C-7786C8C4A529}" destId="{D61EC27B-70CA-4105-9C30-62D9F9ABA833}" srcOrd="6" destOrd="0" presId="urn:microsoft.com/office/officeart/2005/8/layout/lProcess1"/>
    <dgm:cxn modelId="{F5CD1D03-E98B-4F3E-A8EA-43FEA1E8BEF2}" type="presParOf" srcId="{648258FB-6CB5-4BF3-9F7C-7786C8C4A529}" destId="{69010470-6747-4070-AEAD-3297F3031E95}" srcOrd="7" destOrd="0" presId="urn:microsoft.com/office/officeart/2005/8/layout/lProcess1"/>
    <dgm:cxn modelId="{2869AA02-B2A9-4282-86EB-99B4E828AEC8}" type="presParOf" srcId="{648258FB-6CB5-4BF3-9F7C-7786C8C4A529}" destId="{8E8A0CE1-7E73-4F2A-9849-597C8A39F836}" srcOrd="8" destOrd="0" presId="urn:microsoft.com/office/officeart/2005/8/layout/l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5E6067-0C64-4CE3-B881-13B3C5817ADB}" type="datetimeFigureOut">
              <a:rPr lang="en-US" smtClean="0"/>
              <a:pPr/>
              <a:t>8/21/2013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86DAA9-100E-49AB-9C1C-CEF9E4A52214}"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41D13-B438-4028-A964-1E6F32D59ACB}" type="datetimeFigureOut">
              <a:rPr lang="en-US" smtClean="0"/>
              <a:pPr/>
              <a:t>8/21/2013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EE303-64C9-457D-823F-5139A8BC728E}"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B37DF-A51F-41AE-BE31-5709AC698790}" type="datetime1">
              <a:rPr lang="en-US" smtClean="0"/>
              <a:pPr/>
              <a:t>8/21/2013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9E0DC-01D1-49C3-B0CE-657B7114AE14}" type="datetime1">
              <a:rPr lang="en-US" smtClean="0"/>
              <a:pPr/>
              <a:t>8/21/2013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ACE0A-6C7F-45F9-9D56-5E78327F58D7}" type="datetime1">
              <a:rPr lang="en-US" smtClean="0"/>
              <a:pPr/>
              <a:t>8/21/2013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3B78F-CCDC-4517-AB44-73EBE816AB62}" type="datetime1">
              <a:rPr lang="en-US" smtClean="0"/>
              <a:pPr/>
              <a:t>8/21/2013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1F400-26A3-4195-9505-3652345F4B07}" type="datetime1">
              <a:rPr lang="en-US" smtClean="0"/>
              <a:pPr/>
              <a:t>8/21/2013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98E0F6-506F-4CBA-91CD-000C8D3F5ABD}" type="datetime1">
              <a:rPr lang="en-US" smtClean="0"/>
              <a:pPr/>
              <a:t>8/21/2013</a:t>
            </a:fld>
            <a:endParaRPr lang="en-US"/>
          </a:p>
        </p:txBody>
      </p:sp>
      <p:sp>
        <p:nvSpPr>
          <p:cNvPr id="6" name="Footer Placeholder 5"/>
          <p:cNvSpPr>
            <a:spLocks noGrp="1"/>
          </p:cNvSpPr>
          <p:nvPr>
            <p:ph type="ftr" sz="quarter" idx="11"/>
          </p:nvPr>
        </p:nvSpPr>
        <p:spPr/>
        <p:txBody>
          <a:bodyPr/>
          <a:lstStyle/>
          <a:p>
            <a:r>
              <a:rPr lang="en-US" smtClean="0"/>
              <a:t>DFI 08.13</a:t>
            </a:r>
            <a:endParaRPr lang="en-US"/>
          </a:p>
        </p:txBody>
      </p:sp>
      <p:sp>
        <p:nvSpPr>
          <p:cNvPr id="7" name="Slide Number Placeholder 6"/>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9AB1CF-593E-4ABD-9E12-D364FEC11A2B}" type="datetime1">
              <a:rPr lang="en-US" smtClean="0"/>
              <a:pPr/>
              <a:t>8/21/2013</a:t>
            </a:fld>
            <a:endParaRPr lang="en-US"/>
          </a:p>
        </p:txBody>
      </p:sp>
      <p:sp>
        <p:nvSpPr>
          <p:cNvPr id="8" name="Footer Placeholder 7"/>
          <p:cNvSpPr>
            <a:spLocks noGrp="1"/>
          </p:cNvSpPr>
          <p:nvPr>
            <p:ph type="ftr" sz="quarter" idx="11"/>
          </p:nvPr>
        </p:nvSpPr>
        <p:spPr/>
        <p:txBody>
          <a:bodyPr/>
          <a:lstStyle/>
          <a:p>
            <a:r>
              <a:rPr lang="en-US" smtClean="0"/>
              <a:t>DFI 08.13</a:t>
            </a:r>
            <a:endParaRPr lang="en-US"/>
          </a:p>
        </p:txBody>
      </p:sp>
      <p:sp>
        <p:nvSpPr>
          <p:cNvPr id="9" name="Slide Number Placeholder 8"/>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D0D70E-F059-42D0-B5AE-2B71347F6C55}" type="datetime1">
              <a:rPr lang="en-US" smtClean="0"/>
              <a:pPr/>
              <a:t>8/21/2013</a:t>
            </a:fld>
            <a:endParaRPr lang="en-US"/>
          </a:p>
        </p:txBody>
      </p:sp>
      <p:sp>
        <p:nvSpPr>
          <p:cNvPr id="4" name="Footer Placeholder 3"/>
          <p:cNvSpPr>
            <a:spLocks noGrp="1"/>
          </p:cNvSpPr>
          <p:nvPr>
            <p:ph type="ftr" sz="quarter" idx="11"/>
          </p:nvPr>
        </p:nvSpPr>
        <p:spPr/>
        <p:txBody>
          <a:bodyPr/>
          <a:lstStyle/>
          <a:p>
            <a:r>
              <a:rPr lang="en-US" smtClean="0"/>
              <a:t>DFI 08.13</a:t>
            </a:r>
            <a:endParaRPr lang="en-US"/>
          </a:p>
        </p:txBody>
      </p:sp>
      <p:sp>
        <p:nvSpPr>
          <p:cNvPr id="5" name="Slide Number Placeholder 4"/>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ADE6-7BE0-4962-AB98-3D6C05464A6B}" type="datetime1">
              <a:rPr lang="en-US" smtClean="0"/>
              <a:pPr/>
              <a:t>8/21/2013</a:t>
            </a:fld>
            <a:endParaRPr lang="en-US"/>
          </a:p>
        </p:txBody>
      </p:sp>
      <p:sp>
        <p:nvSpPr>
          <p:cNvPr id="3" name="Footer Placeholder 2"/>
          <p:cNvSpPr>
            <a:spLocks noGrp="1"/>
          </p:cNvSpPr>
          <p:nvPr>
            <p:ph type="ftr" sz="quarter" idx="11"/>
          </p:nvPr>
        </p:nvSpPr>
        <p:spPr/>
        <p:txBody>
          <a:bodyPr/>
          <a:lstStyle/>
          <a:p>
            <a:r>
              <a:rPr lang="en-US" smtClean="0"/>
              <a:t>DFI 08.13</a:t>
            </a:r>
            <a:endParaRPr lang="en-US"/>
          </a:p>
        </p:txBody>
      </p:sp>
      <p:sp>
        <p:nvSpPr>
          <p:cNvPr id="4" name="Slide Number Placeholder 3"/>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256FF-C39D-4B97-9191-7385F5BCB681}" type="datetime1">
              <a:rPr lang="en-US" smtClean="0"/>
              <a:pPr/>
              <a:t>8/21/2013</a:t>
            </a:fld>
            <a:endParaRPr lang="en-US"/>
          </a:p>
        </p:txBody>
      </p:sp>
      <p:sp>
        <p:nvSpPr>
          <p:cNvPr id="6" name="Footer Placeholder 5"/>
          <p:cNvSpPr>
            <a:spLocks noGrp="1"/>
          </p:cNvSpPr>
          <p:nvPr>
            <p:ph type="ftr" sz="quarter" idx="11"/>
          </p:nvPr>
        </p:nvSpPr>
        <p:spPr/>
        <p:txBody>
          <a:bodyPr/>
          <a:lstStyle/>
          <a:p>
            <a:r>
              <a:rPr lang="en-US" smtClean="0"/>
              <a:t>DFI 08.13</a:t>
            </a:r>
            <a:endParaRPr lang="en-US"/>
          </a:p>
        </p:txBody>
      </p:sp>
      <p:sp>
        <p:nvSpPr>
          <p:cNvPr id="7" name="Slide Number Placeholder 6"/>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9E3F2-176F-4743-B695-98E9CD826064}" type="datetime1">
              <a:rPr lang="en-US" smtClean="0"/>
              <a:pPr/>
              <a:t>8/21/2013</a:t>
            </a:fld>
            <a:endParaRPr lang="en-US"/>
          </a:p>
        </p:txBody>
      </p:sp>
      <p:sp>
        <p:nvSpPr>
          <p:cNvPr id="6" name="Footer Placeholder 5"/>
          <p:cNvSpPr>
            <a:spLocks noGrp="1"/>
          </p:cNvSpPr>
          <p:nvPr>
            <p:ph type="ftr" sz="quarter" idx="11"/>
          </p:nvPr>
        </p:nvSpPr>
        <p:spPr/>
        <p:txBody>
          <a:bodyPr/>
          <a:lstStyle/>
          <a:p>
            <a:r>
              <a:rPr lang="en-US" smtClean="0"/>
              <a:t>DFI 08.13</a:t>
            </a:r>
            <a:endParaRPr lang="en-US"/>
          </a:p>
        </p:txBody>
      </p:sp>
      <p:sp>
        <p:nvSpPr>
          <p:cNvPr id="7" name="Slide Number Placeholder 6"/>
          <p:cNvSpPr>
            <a:spLocks noGrp="1"/>
          </p:cNvSpPr>
          <p:nvPr>
            <p:ph type="sldNum" sz="quarter" idx="12"/>
          </p:nvPr>
        </p:nvSpPr>
        <p:spPr/>
        <p:txBody>
          <a:bodyPr/>
          <a:lstStyle/>
          <a:p>
            <a:fld id="{14614660-0DBE-4668-8269-209A94D7DB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0FAE7-FBDE-4F0D-BD5B-58A3ED3711BD}" type="datetime1">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DFI 08.13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14660-0DBE-4668-8269-209A94D7DB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ca.hawaii.gov/dfi/" TargetMode="External"/><Relationship Id="rId2" Type="http://schemas.openxmlformats.org/officeDocument/2006/relationships/hyperlink" Target="mailto:dfi@dcca.hawaii.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Hot Topics: Escrow Depositories</a:t>
            </a:r>
            <a:endParaRPr lang="en-US" dirty="0"/>
          </a:p>
        </p:txBody>
      </p:sp>
      <p:sp>
        <p:nvSpPr>
          <p:cNvPr id="3" name="Subtitle 2"/>
          <p:cNvSpPr>
            <a:spLocks noGrp="1"/>
          </p:cNvSpPr>
          <p:nvPr>
            <p:ph type="subTitle" idx="1"/>
          </p:nvPr>
        </p:nvSpPr>
        <p:spPr/>
        <p:txBody>
          <a:bodyPr>
            <a:normAutofit fontScale="92500"/>
          </a:bodyPr>
          <a:lstStyle/>
          <a:p>
            <a:r>
              <a:rPr lang="en-US" dirty="0" smtClean="0"/>
              <a:t>Iris Ikeda </a:t>
            </a:r>
            <a:r>
              <a:rPr lang="en-US" dirty="0" err="1" smtClean="0"/>
              <a:t>Catalani</a:t>
            </a:r>
            <a:endParaRPr lang="en-US" dirty="0" smtClean="0"/>
          </a:p>
          <a:p>
            <a:r>
              <a:rPr lang="en-US" dirty="0" smtClean="0"/>
              <a:t>Commissioner of Financial Institutions</a:t>
            </a:r>
          </a:p>
          <a:p>
            <a:r>
              <a:rPr lang="en-US" dirty="0" smtClean="0"/>
              <a:t>DCCA, DFI</a:t>
            </a:r>
            <a:endParaRPr lang="en-US" dirty="0"/>
          </a:p>
        </p:txBody>
      </p:sp>
      <p:pic>
        <p:nvPicPr>
          <p:cNvPr id="1027" name="Picture 3" descr="P:\IS\Infrastructure\Public\State Seal\Logo.jpg"/>
          <p:cNvPicPr>
            <a:picLocks noChangeAspect="1" noChangeArrowheads="1"/>
          </p:cNvPicPr>
          <p:nvPr/>
        </p:nvPicPr>
        <p:blipFill>
          <a:blip r:embed="rId2" cstate="print"/>
          <a:srcRect/>
          <a:stretch>
            <a:fillRect/>
          </a:stretch>
        </p:blipFill>
        <p:spPr bwMode="auto">
          <a:xfrm>
            <a:off x="2590800" y="5410200"/>
            <a:ext cx="914400" cy="914400"/>
          </a:xfrm>
          <a:prstGeom prst="rect">
            <a:avLst/>
          </a:prstGeom>
          <a:noFill/>
        </p:spPr>
      </p:pic>
      <p:pic>
        <p:nvPicPr>
          <p:cNvPr id="1028" name="Picture 4"/>
          <p:cNvPicPr>
            <a:picLocks noChangeAspect="1" noChangeArrowheads="1"/>
          </p:cNvPicPr>
          <p:nvPr/>
        </p:nvPicPr>
        <p:blipFill>
          <a:blip r:embed="rId3"/>
          <a:srcRect/>
          <a:stretch>
            <a:fillRect/>
          </a:stretch>
        </p:blipFill>
        <p:spPr bwMode="auto">
          <a:xfrm>
            <a:off x="5410200" y="5486400"/>
            <a:ext cx="1024466" cy="8382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RESPA</a:t>
            </a:r>
            <a:br>
              <a:rPr lang="en-US" dirty="0" smtClean="0"/>
            </a:br>
            <a:r>
              <a:rPr lang="en-US" dirty="0" smtClean="0"/>
              <a:t>Pitfalls</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marL="6350" indent="7938">
              <a:buAutoNum type="arabicPeriod" startAt="3"/>
            </a:pPr>
            <a:r>
              <a:rPr lang="en-US" dirty="0" smtClean="0"/>
              <a:t>  If you currently have an </a:t>
            </a:r>
            <a:r>
              <a:rPr lang="en-US" u="sng" dirty="0" smtClean="0"/>
              <a:t>affiliated business arrangement </a:t>
            </a:r>
            <a:r>
              <a:rPr lang="en-US" dirty="0" smtClean="0"/>
              <a:t>or are considering one, please make sure it is compliant with federal and state law. </a:t>
            </a:r>
          </a:p>
          <a:p>
            <a:pPr marL="406400" lvl="1" indent="7938"/>
            <a:r>
              <a:rPr lang="en-US" dirty="0" smtClean="0"/>
              <a:t>The Consumer Financial Protection Bureau took over the regulation of the settlement services and mortgage lending industries, and has made some significant changes. </a:t>
            </a:r>
          </a:p>
          <a:p>
            <a:pPr marL="406400" lvl="1" indent="7938"/>
            <a:r>
              <a:rPr lang="en-US" dirty="0" smtClean="0"/>
              <a:t>The agency is on the lookout for joint ventures that violate federal consumer laws.  </a:t>
            </a:r>
          </a:p>
          <a:p>
            <a:pPr marL="406400" lvl="1" indent="7938"/>
            <a:r>
              <a:rPr lang="en-US" dirty="0" smtClean="0"/>
              <a:t>With this regulatory crack-down, are joint ventures and </a:t>
            </a:r>
            <a:r>
              <a:rPr lang="en-US" dirty="0" err="1" smtClean="0"/>
              <a:t>AfBAs</a:t>
            </a:r>
            <a:r>
              <a:rPr lang="en-US" dirty="0" smtClean="0"/>
              <a:t> still a viable option? The answer is yes, but it may not be simple as it once was.</a:t>
            </a:r>
          </a:p>
        </p:txBody>
      </p:sp>
      <p:sp>
        <p:nvSpPr>
          <p:cNvPr id="4" name="Slide Number Placeholder 3"/>
          <p:cNvSpPr>
            <a:spLocks noGrp="1"/>
          </p:cNvSpPr>
          <p:nvPr>
            <p:ph type="sldNum" sz="quarter" idx="12"/>
          </p:nvPr>
        </p:nvSpPr>
        <p:spPr/>
        <p:txBody>
          <a:bodyPr/>
          <a:lstStyle/>
          <a:p>
            <a:fld id="{14614660-0DBE-4668-8269-209A94D7DB5C}"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Regulations – GLBA</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marL="6350" indent="7938"/>
            <a:r>
              <a:rPr lang="en-US" dirty="0" smtClean="0"/>
              <a:t>  Regulator – CFPB</a:t>
            </a:r>
          </a:p>
          <a:p>
            <a:pPr marL="6350" indent="7938"/>
            <a:r>
              <a:rPr lang="en-US" dirty="0" smtClean="0"/>
              <a:t>  GLBA compliance is mandatory; whether a financial institution discloses nonpublic information or not, there must be a policy in place to protect the information from foreseeable threats in security and data integrity.</a:t>
            </a:r>
          </a:p>
          <a:p>
            <a:pPr marL="6350" indent="7938"/>
            <a:r>
              <a:rPr lang="en-US" dirty="0" smtClean="0"/>
              <a:t>  The GLBA defines "financial institutions" as: "…companies that offer financial products or services to individuals, like loans, financial or investment advice, or insurance.“ (real estate settlement service providers)</a:t>
            </a:r>
          </a:p>
          <a:p>
            <a:pPr marL="6350" indent="7938"/>
            <a:endParaRPr lang="en-US" dirty="0" smtClean="0"/>
          </a:p>
        </p:txBody>
      </p:sp>
      <p:sp>
        <p:nvSpPr>
          <p:cNvPr id="4" name="Slide Number Placeholder 3"/>
          <p:cNvSpPr>
            <a:spLocks noGrp="1"/>
          </p:cNvSpPr>
          <p:nvPr>
            <p:ph type="sldNum" sz="quarter" idx="12"/>
          </p:nvPr>
        </p:nvSpPr>
        <p:spPr/>
        <p:txBody>
          <a:bodyPr/>
          <a:lstStyle/>
          <a:p>
            <a:fld id="{14614660-0DBE-4668-8269-209A94D7DB5C}"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GLBA</a:t>
            </a:r>
            <a:br>
              <a:rPr lang="en-US" dirty="0" smtClean="0"/>
            </a:br>
            <a:r>
              <a:rPr lang="en-US" dirty="0" smtClean="0"/>
              <a:t>The Financial Privacy Rule (</a:t>
            </a:r>
            <a:r>
              <a:rPr lang="en-US" dirty="0" err="1" smtClean="0"/>
              <a:t>Reg</a:t>
            </a:r>
            <a:r>
              <a:rPr lang="en-US" dirty="0" smtClean="0"/>
              <a:t> P)</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10000"/>
          </a:bodyPr>
          <a:lstStyle/>
          <a:p>
            <a:pPr marL="6350" indent="7938"/>
            <a:r>
              <a:rPr lang="en-US" dirty="0" smtClean="0"/>
              <a:t>  Requires financial institutions to provide each consumer with a privacy notice at the time the consumer relationship is established and annually thereafter. </a:t>
            </a:r>
          </a:p>
          <a:p>
            <a:pPr marL="6350" indent="7938"/>
            <a:r>
              <a:rPr lang="en-US" dirty="0" smtClean="0"/>
              <a:t>  Contents of the notice:</a:t>
            </a:r>
          </a:p>
          <a:p>
            <a:pPr marL="406400" lvl="1" indent="7938"/>
            <a:r>
              <a:rPr lang="en-US" dirty="0" smtClean="0"/>
              <a:t>State the type of information collected about the consumer,</a:t>
            </a:r>
          </a:p>
          <a:p>
            <a:pPr marL="406400" lvl="1" indent="7938"/>
            <a:r>
              <a:rPr lang="en-US" dirty="0" smtClean="0"/>
              <a:t>Where that information is shared, </a:t>
            </a:r>
          </a:p>
          <a:p>
            <a:pPr marL="406400" lvl="1" indent="7938"/>
            <a:r>
              <a:rPr lang="en-US" dirty="0" smtClean="0"/>
              <a:t>How that information is used, </a:t>
            </a:r>
          </a:p>
          <a:p>
            <a:pPr marL="406400" lvl="1" indent="7938"/>
            <a:r>
              <a:rPr lang="en-US" dirty="0" smtClean="0"/>
              <a:t>How that information is protected, and </a:t>
            </a:r>
          </a:p>
          <a:p>
            <a:pPr marL="406400" lvl="1" indent="7938"/>
            <a:r>
              <a:rPr lang="en-US" dirty="0" smtClean="0"/>
              <a:t>Identify the consumer’s right to opt out of the information being shared with unaffiliated parties pursuant to FCRA.</a:t>
            </a:r>
          </a:p>
          <a:p>
            <a:pPr marL="6350" indent="7938"/>
            <a:r>
              <a:rPr lang="en-US" dirty="0" smtClean="0"/>
              <a:t>  If the privacy policy changes at any point in time, the consumer must be notified again for acceptance and the option to opt out.</a:t>
            </a:r>
          </a:p>
        </p:txBody>
      </p:sp>
      <p:sp>
        <p:nvSpPr>
          <p:cNvPr id="4" name="Slide Number Placeholder 3"/>
          <p:cNvSpPr>
            <a:spLocks noGrp="1"/>
          </p:cNvSpPr>
          <p:nvPr>
            <p:ph type="sldNum" sz="quarter" idx="12"/>
          </p:nvPr>
        </p:nvSpPr>
        <p:spPr/>
        <p:txBody>
          <a:bodyPr/>
          <a:lstStyle/>
          <a:p>
            <a:fld id="{14614660-0DBE-4668-8269-209A94D7DB5C}"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GLBA</a:t>
            </a:r>
            <a:br>
              <a:rPr lang="en-US" dirty="0" smtClean="0"/>
            </a:br>
            <a:r>
              <a:rPr lang="en-US" dirty="0" smtClean="0"/>
              <a:t>Safeguards Rule</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20000"/>
          </a:bodyPr>
          <a:lstStyle/>
          <a:p>
            <a:r>
              <a:rPr lang="en-US" dirty="0" smtClean="0"/>
              <a:t>Requires financial institutions to develop a written information security plan that describes how the company is prepared for, and plans to continue to protect clients’ nonpublic personal information. </a:t>
            </a:r>
          </a:p>
          <a:p>
            <a:r>
              <a:rPr lang="en-US" dirty="0" smtClean="0"/>
              <a:t>This plan must include:</a:t>
            </a:r>
          </a:p>
          <a:p>
            <a:pPr lvl="1"/>
            <a:r>
              <a:rPr lang="en-US" dirty="0" smtClean="0"/>
              <a:t>Identify one person to manage the safeguards,</a:t>
            </a:r>
          </a:p>
          <a:p>
            <a:pPr lvl="1"/>
            <a:r>
              <a:rPr lang="en-US" dirty="0" smtClean="0"/>
              <a:t>Conducting a risk assessment on each department /area handling the nonpublic information,</a:t>
            </a:r>
          </a:p>
          <a:p>
            <a:pPr lvl="1"/>
            <a:r>
              <a:rPr lang="en-US" dirty="0" smtClean="0"/>
              <a:t>Develop, monitor, and test a program to secure the information, and</a:t>
            </a:r>
          </a:p>
          <a:p>
            <a:pPr lvl="1"/>
            <a:r>
              <a:rPr lang="en-US" dirty="0" smtClean="0"/>
              <a:t>Change the safeguards as needed with the changes in how information is collected, stored, and used.</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GLBA</a:t>
            </a:r>
            <a:br>
              <a:rPr lang="en-US" dirty="0" smtClean="0"/>
            </a:br>
            <a:r>
              <a:rPr lang="en-US" dirty="0" err="1" smtClean="0"/>
              <a:t>Pretexting</a:t>
            </a:r>
            <a:r>
              <a:rPr lang="en-US" dirty="0" smtClean="0"/>
              <a:t> protection</a:t>
            </a:r>
            <a:endParaRPr lang="en-US" dirty="0"/>
          </a:p>
        </p:txBody>
      </p:sp>
      <p:sp>
        <p:nvSpPr>
          <p:cNvPr id="3" name="Content Placeholder 2"/>
          <p:cNvSpPr>
            <a:spLocks noGrp="1"/>
          </p:cNvSpPr>
          <p:nvPr>
            <p:ph idx="1"/>
          </p:nvPr>
        </p:nvSpPr>
        <p:spPr>
          <a:xfrm>
            <a:off x="457200" y="1447800"/>
            <a:ext cx="8229600" cy="4953000"/>
          </a:xfrm>
        </p:spPr>
        <p:txBody>
          <a:bodyPr>
            <a:normAutofit/>
          </a:bodyPr>
          <a:lstStyle/>
          <a:p>
            <a:r>
              <a:rPr lang="en-US" dirty="0" smtClean="0"/>
              <a:t>Also known as "social engineering" occurs when someone tries to gain access to personal nonpublic information without proper authority. </a:t>
            </a:r>
          </a:p>
          <a:p>
            <a:r>
              <a:rPr lang="en-US" dirty="0" smtClean="0"/>
              <a:t>A session or two on training employees to recognize and deflect inquiries made under pretext.</a:t>
            </a:r>
          </a:p>
          <a:p>
            <a:r>
              <a:rPr lang="en-US" dirty="0" smtClean="0"/>
              <a:t>Test employees on </a:t>
            </a:r>
            <a:r>
              <a:rPr lang="en-US" dirty="0" err="1" smtClean="0"/>
              <a:t>pretexting</a:t>
            </a:r>
            <a:r>
              <a:rPr lang="en-US" dirty="0" smtClean="0"/>
              <a:t>.</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GLBA</a:t>
            </a:r>
            <a:br>
              <a:rPr lang="en-US" dirty="0" smtClean="0"/>
            </a:br>
            <a:r>
              <a:rPr lang="en-US" dirty="0" smtClean="0"/>
              <a:t>Pitfalls</a:t>
            </a:r>
            <a:endParaRPr lang="en-US" dirty="0"/>
          </a:p>
        </p:txBody>
      </p:sp>
      <p:sp>
        <p:nvSpPr>
          <p:cNvPr id="3" name="Content Placeholder 2"/>
          <p:cNvSpPr>
            <a:spLocks noGrp="1"/>
          </p:cNvSpPr>
          <p:nvPr>
            <p:ph idx="1"/>
          </p:nvPr>
        </p:nvSpPr>
        <p:spPr>
          <a:xfrm>
            <a:off x="457200" y="1447800"/>
            <a:ext cx="8229600" cy="4953000"/>
          </a:xfrm>
        </p:spPr>
        <p:txBody>
          <a:bodyPr>
            <a:normAutofit fontScale="92500"/>
          </a:bodyPr>
          <a:lstStyle/>
          <a:p>
            <a:r>
              <a:rPr lang="en-US" dirty="0" smtClean="0"/>
              <a:t>Sending emails to customers</a:t>
            </a:r>
          </a:p>
          <a:p>
            <a:pPr lvl="1"/>
            <a:r>
              <a:rPr lang="en-US" dirty="0" smtClean="0"/>
              <a:t>Do the emails include NPI?</a:t>
            </a:r>
          </a:p>
          <a:p>
            <a:pPr lvl="1"/>
            <a:r>
              <a:rPr lang="en-US" dirty="0" smtClean="0"/>
              <a:t>Does your company use encrypted emails?</a:t>
            </a:r>
          </a:p>
          <a:p>
            <a:r>
              <a:rPr lang="en-US" dirty="0" smtClean="0"/>
              <a:t>Sharing information with non customers</a:t>
            </a:r>
          </a:p>
          <a:p>
            <a:pPr lvl="1"/>
            <a:r>
              <a:rPr lang="en-US" dirty="0" smtClean="0"/>
              <a:t>Do you have authorization to share information with the realtor? With the MLO? With another 3</a:t>
            </a:r>
            <a:r>
              <a:rPr lang="en-US" baseline="30000" dirty="0" smtClean="0"/>
              <a:t>rd</a:t>
            </a:r>
            <a:r>
              <a:rPr lang="en-US" dirty="0" smtClean="0"/>
              <a:t> party?</a:t>
            </a:r>
          </a:p>
          <a:p>
            <a:r>
              <a:rPr lang="en-US" dirty="0" smtClean="0"/>
              <a:t>Telephone calls</a:t>
            </a:r>
          </a:p>
          <a:p>
            <a:pPr lvl="1"/>
            <a:r>
              <a:rPr lang="en-US" dirty="0" smtClean="0"/>
              <a:t>Do you verify that you know who you are talking with?</a:t>
            </a:r>
          </a:p>
          <a:p>
            <a:pPr lvl="1"/>
            <a:r>
              <a:rPr lang="en-US" dirty="0" smtClean="0"/>
              <a:t>Do you use the same verification questions?</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HRS</a:t>
            </a:r>
            <a:br>
              <a:rPr lang="en-US" dirty="0" smtClean="0"/>
            </a:br>
            <a:r>
              <a:rPr lang="en-US" dirty="0" smtClean="0"/>
              <a:t>Security laws</a:t>
            </a:r>
            <a:endParaRPr lang="en-US" dirty="0"/>
          </a:p>
        </p:txBody>
      </p:sp>
      <p:sp>
        <p:nvSpPr>
          <p:cNvPr id="3" name="Content Placeholder 2"/>
          <p:cNvSpPr>
            <a:spLocks noGrp="1"/>
          </p:cNvSpPr>
          <p:nvPr>
            <p:ph idx="1"/>
          </p:nvPr>
        </p:nvSpPr>
        <p:spPr>
          <a:xfrm>
            <a:off x="457200" y="1447800"/>
            <a:ext cx="8229600" cy="4953000"/>
          </a:xfrm>
        </p:spPr>
        <p:txBody>
          <a:bodyPr>
            <a:normAutofit/>
          </a:bodyPr>
          <a:lstStyle/>
          <a:p>
            <a:r>
              <a:rPr lang="en-US" dirty="0" smtClean="0"/>
              <a:t>454F - SAFE act</a:t>
            </a:r>
          </a:p>
          <a:p>
            <a:r>
              <a:rPr lang="en-US" dirty="0" smtClean="0"/>
              <a:t>487N - Breach of Personal Information</a:t>
            </a:r>
          </a:p>
          <a:p>
            <a:r>
              <a:rPr lang="en-US" dirty="0" smtClean="0"/>
              <a:t>487J - Personal Information protection</a:t>
            </a:r>
          </a:p>
          <a:p>
            <a:r>
              <a:rPr lang="en-US" dirty="0" smtClean="0"/>
              <a:t>487R - Destruction of Personal Information Records</a:t>
            </a:r>
          </a:p>
        </p:txBody>
      </p:sp>
      <p:sp>
        <p:nvSpPr>
          <p:cNvPr id="4" name="Slide Number Placeholder 3"/>
          <p:cNvSpPr>
            <a:spLocks noGrp="1"/>
          </p:cNvSpPr>
          <p:nvPr>
            <p:ph type="sldNum" sz="quarter" idx="12"/>
          </p:nvPr>
        </p:nvSpPr>
        <p:spPr/>
        <p:txBody>
          <a:bodyPr/>
          <a:lstStyle/>
          <a:p>
            <a:fld id="{14614660-0DBE-4668-8269-209A94D7DB5C}"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 Escheat</a:t>
            </a:r>
            <a:endParaRPr lang="en-US" dirty="0"/>
          </a:p>
        </p:txBody>
      </p:sp>
      <p:sp>
        <p:nvSpPr>
          <p:cNvPr id="3" name="Content Placeholder 2"/>
          <p:cNvSpPr>
            <a:spLocks noGrp="1"/>
          </p:cNvSpPr>
          <p:nvPr>
            <p:ph idx="1"/>
          </p:nvPr>
        </p:nvSpPr>
        <p:spPr/>
        <p:txBody>
          <a:bodyPr/>
          <a:lstStyle/>
          <a:p>
            <a:pPr marL="6350" indent="7938">
              <a:buNone/>
            </a:pPr>
            <a:r>
              <a:rPr lang="en-US" dirty="0" smtClean="0"/>
              <a:t>Occurs when a financial institution, holds money or property which appears to be unclaimed and re-assigned to the State.</a:t>
            </a:r>
          </a:p>
          <a:p>
            <a:pPr marL="6350" indent="7938"/>
            <a:r>
              <a:rPr lang="en-US" dirty="0" smtClean="0"/>
              <a:t>Ch 523A, HRS</a:t>
            </a:r>
          </a:p>
          <a:p>
            <a:pPr marL="6350" indent="7938"/>
            <a:r>
              <a:rPr lang="en-US" dirty="0" smtClean="0"/>
              <a:t>The State acts as the custodian for abandoned funds and holds the funds in perpetuity.</a:t>
            </a:r>
          </a:p>
          <a:p>
            <a:pPr marL="6350" indent="7938"/>
            <a:r>
              <a:rPr lang="en-US" dirty="0" smtClean="0"/>
              <a:t>5 years</a:t>
            </a:r>
          </a:p>
        </p:txBody>
      </p:sp>
      <p:sp>
        <p:nvSpPr>
          <p:cNvPr id="4" name="Slide Number Placeholder 3"/>
          <p:cNvSpPr>
            <a:spLocks noGrp="1"/>
          </p:cNvSpPr>
          <p:nvPr>
            <p:ph type="sldNum" sz="quarter" idx="12"/>
          </p:nvPr>
        </p:nvSpPr>
        <p:spPr/>
        <p:txBody>
          <a:bodyPr/>
          <a:lstStyle/>
          <a:p>
            <a:fld id="{14614660-0DBE-4668-8269-209A94D7DB5C}"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Complaints</a:t>
            </a:r>
            <a:endParaRPr lang="en-US" dirty="0"/>
          </a:p>
        </p:txBody>
      </p:sp>
      <p:sp>
        <p:nvSpPr>
          <p:cNvPr id="3" name="Content Placeholder 2"/>
          <p:cNvSpPr>
            <a:spLocks noGrp="1"/>
          </p:cNvSpPr>
          <p:nvPr>
            <p:ph idx="1"/>
          </p:nvPr>
        </p:nvSpPr>
        <p:spPr/>
        <p:txBody>
          <a:bodyPr>
            <a:normAutofit/>
          </a:bodyPr>
          <a:lstStyle/>
          <a:p>
            <a:pPr>
              <a:buNone/>
            </a:pPr>
            <a:r>
              <a:rPr lang="en-US" dirty="0" smtClean="0"/>
              <a:t>Process in DFI</a:t>
            </a:r>
          </a:p>
          <a:p>
            <a:pPr>
              <a:buNone/>
            </a:pPr>
            <a:endParaRPr lang="en-US" dirty="0" smtClean="0"/>
          </a:p>
        </p:txBody>
      </p:sp>
      <p:graphicFrame>
        <p:nvGraphicFramePr>
          <p:cNvPr id="4" name="Diagram 3"/>
          <p:cNvGraphicFramePr/>
          <p:nvPr/>
        </p:nvGraphicFramePr>
        <p:xfrm>
          <a:off x="1524000" y="1397000"/>
          <a:ext cx="68580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352800" y="2133600"/>
            <a:ext cx="609600" cy="6096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14614660-0DBE-4668-8269-209A94D7DB5C}"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Complaints</a:t>
            </a:r>
            <a:endParaRPr lang="en-US" dirty="0"/>
          </a:p>
        </p:txBody>
      </p:sp>
      <p:sp>
        <p:nvSpPr>
          <p:cNvPr id="3" name="Content Placeholder 2"/>
          <p:cNvSpPr>
            <a:spLocks noGrp="1"/>
          </p:cNvSpPr>
          <p:nvPr>
            <p:ph idx="1"/>
          </p:nvPr>
        </p:nvSpPr>
        <p:spPr/>
        <p:txBody>
          <a:bodyPr>
            <a:normAutofit lnSpcReduction="10000"/>
          </a:bodyPr>
          <a:lstStyle/>
          <a:p>
            <a:r>
              <a:rPr lang="en-US" dirty="0" smtClean="0"/>
              <a:t>Failure to payoff an existing mortgage</a:t>
            </a:r>
          </a:p>
          <a:p>
            <a:pPr lvl="1"/>
            <a:r>
              <a:rPr lang="en-US" dirty="0" smtClean="0"/>
              <a:t>DFI investigated and found that the Hawaii escrow company received fees as the settlement agent but did not provide any settlement services</a:t>
            </a:r>
          </a:p>
          <a:p>
            <a:pPr lvl="1"/>
            <a:r>
              <a:rPr lang="en-US" dirty="0" smtClean="0"/>
              <a:t>The mainland escrow company did not pay off the existing mortgage in a </a:t>
            </a:r>
            <a:r>
              <a:rPr lang="en-US" dirty="0" err="1" smtClean="0"/>
              <a:t>refi</a:t>
            </a:r>
            <a:r>
              <a:rPr lang="en-US" dirty="0" smtClean="0"/>
              <a:t> transaction; paid restitution to consumer</a:t>
            </a:r>
          </a:p>
          <a:p>
            <a:r>
              <a:rPr lang="en-US" dirty="0" smtClean="0"/>
              <a:t>Failure to reimburse fees for 3</a:t>
            </a:r>
            <a:r>
              <a:rPr lang="en-US" baseline="30000" dirty="0" smtClean="0"/>
              <a:t>rd</a:t>
            </a:r>
            <a:r>
              <a:rPr lang="en-US" dirty="0" smtClean="0"/>
              <a:t> party’s error</a:t>
            </a:r>
          </a:p>
          <a:p>
            <a:pPr lvl="1"/>
            <a:r>
              <a:rPr lang="en-US" dirty="0" smtClean="0"/>
              <a:t>DFI investigated and found that the 3</a:t>
            </a:r>
            <a:r>
              <a:rPr lang="en-US" baseline="30000" dirty="0" smtClean="0"/>
              <a:t>rd</a:t>
            </a:r>
            <a:r>
              <a:rPr lang="en-US" dirty="0" smtClean="0"/>
              <a:t> party compensated customer; no violation</a:t>
            </a:r>
          </a:p>
        </p:txBody>
      </p:sp>
      <p:sp>
        <p:nvSpPr>
          <p:cNvPr id="4" name="Slide Number Placeholder 3"/>
          <p:cNvSpPr>
            <a:spLocks noGrp="1"/>
          </p:cNvSpPr>
          <p:nvPr>
            <p:ph type="sldNum" sz="quarter" idx="12"/>
          </p:nvPr>
        </p:nvSpPr>
        <p:spPr/>
        <p:txBody>
          <a:bodyPr/>
          <a:lstStyle/>
          <a:p>
            <a:fld id="{14614660-0DBE-4668-8269-209A94D7DB5C}"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What to expect from an examination</a:t>
            </a:r>
          </a:p>
          <a:p>
            <a:r>
              <a:rPr lang="en-US" dirty="0" smtClean="0"/>
              <a:t>Consumer complaints</a:t>
            </a:r>
          </a:p>
          <a:p>
            <a:r>
              <a:rPr lang="en-US" dirty="0" smtClean="0"/>
              <a:t>Regulations</a:t>
            </a:r>
          </a:p>
          <a:p>
            <a:pPr lvl="1"/>
            <a:r>
              <a:rPr lang="en-US" dirty="0" smtClean="0"/>
              <a:t>HRS</a:t>
            </a:r>
          </a:p>
          <a:p>
            <a:pPr lvl="1"/>
            <a:r>
              <a:rPr lang="en-US" dirty="0" smtClean="0"/>
              <a:t>RESPA</a:t>
            </a:r>
          </a:p>
          <a:p>
            <a:pPr lvl="1"/>
            <a:r>
              <a:rPr lang="en-US" dirty="0" smtClean="0"/>
              <a:t>GLBA</a:t>
            </a:r>
          </a:p>
          <a:p>
            <a:pPr lvl="1"/>
            <a:r>
              <a:rPr lang="en-US" dirty="0" smtClean="0"/>
              <a:t>Security/Identity theft</a:t>
            </a:r>
          </a:p>
        </p:txBody>
      </p:sp>
      <p:sp>
        <p:nvSpPr>
          <p:cNvPr id="4" name="Slide Number Placeholder 3"/>
          <p:cNvSpPr>
            <a:spLocks noGrp="1"/>
          </p:cNvSpPr>
          <p:nvPr>
            <p:ph type="sldNum" sz="quarter" idx="12"/>
          </p:nvPr>
        </p:nvSpPr>
        <p:spPr/>
        <p:txBody>
          <a:bodyPr/>
          <a:lstStyle/>
          <a:p>
            <a:fld id="{14614660-0DBE-4668-8269-209A94D7DB5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Complaints</a:t>
            </a:r>
            <a:endParaRPr lang="en-US" dirty="0"/>
          </a:p>
        </p:txBody>
      </p:sp>
      <p:sp>
        <p:nvSpPr>
          <p:cNvPr id="3" name="Content Placeholder 2"/>
          <p:cNvSpPr>
            <a:spLocks noGrp="1"/>
          </p:cNvSpPr>
          <p:nvPr>
            <p:ph idx="1"/>
          </p:nvPr>
        </p:nvSpPr>
        <p:spPr/>
        <p:txBody>
          <a:bodyPr>
            <a:normAutofit lnSpcReduction="10000"/>
          </a:bodyPr>
          <a:lstStyle/>
          <a:p>
            <a:r>
              <a:rPr lang="en-US" dirty="0" smtClean="0"/>
              <a:t>Rude behavior by company staff</a:t>
            </a:r>
          </a:p>
          <a:p>
            <a:pPr lvl="1"/>
            <a:r>
              <a:rPr lang="en-US" dirty="0" smtClean="0"/>
              <a:t>Company acknowledged it could have been more responsive to consumer; no violation</a:t>
            </a:r>
          </a:p>
          <a:p>
            <a:r>
              <a:rPr lang="en-US" dirty="0" smtClean="0"/>
              <a:t>Forged documents by staff</a:t>
            </a:r>
          </a:p>
          <a:p>
            <a:pPr lvl="1"/>
            <a:r>
              <a:rPr lang="en-US" dirty="0" smtClean="0"/>
              <a:t>Documents appeared to be signed by consumer and properly notarized; no violation</a:t>
            </a:r>
          </a:p>
          <a:p>
            <a:r>
              <a:rPr lang="en-US" dirty="0" smtClean="0"/>
              <a:t>Failure to perform</a:t>
            </a:r>
          </a:p>
          <a:p>
            <a:pPr lvl="1"/>
            <a:r>
              <a:rPr lang="en-US" dirty="0" smtClean="0"/>
              <a:t>Sale fell through when clear title could not be provided; no violation</a:t>
            </a:r>
          </a:p>
          <a:p>
            <a:pPr lvl="1"/>
            <a:endParaRPr lang="en-US" dirty="0" smtClean="0"/>
          </a:p>
        </p:txBody>
      </p:sp>
      <p:sp>
        <p:nvSpPr>
          <p:cNvPr id="4" name="Slide Number Placeholder 3"/>
          <p:cNvSpPr>
            <a:spLocks noGrp="1"/>
          </p:cNvSpPr>
          <p:nvPr>
            <p:ph type="sldNum" sz="quarter" idx="12"/>
          </p:nvPr>
        </p:nvSpPr>
        <p:spPr/>
        <p:txBody>
          <a:bodyPr/>
          <a:lstStyle/>
          <a:p>
            <a:fld id="{14614660-0DBE-4668-8269-209A94D7DB5C}"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Complaints</a:t>
            </a:r>
            <a:endParaRPr lang="en-US" dirty="0"/>
          </a:p>
        </p:txBody>
      </p:sp>
      <p:sp>
        <p:nvSpPr>
          <p:cNvPr id="3" name="Content Placeholder 2"/>
          <p:cNvSpPr>
            <a:spLocks noGrp="1"/>
          </p:cNvSpPr>
          <p:nvPr>
            <p:ph idx="1"/>
          </p:nvPr>
        </p:nvSpPr>
        <p:spPr/>
        <p:txBody>
          <a:bodyPr>
            <a:normAutofit/>
          </a:bodyPr>
          <a:lstStyle/>
          <a:p>
            <a:r>
              <a:rPr lang="en-US" dirty="0" smtClean="0"/>
              <a:t>Failure to provide disclosures</a:t>
            </a:r>
          </a:p>
          <a:p>
            <a:pPr lvl="1"/>
            <a:r>
              <a:rPr lang="en-US" dirty="0" smtClean="0"/>
              <a:t>The company is not involved in the DROA disclosures; it is only involved in the financing, escrow, title part of the transaction; no violation.</a:t>
            </a:r>
          </a:p>
          <a:p>
            <a:r>
              <a:rPr lang="en-US" dirty="0" smtClean="0"/>
              <a:t>Calculation of interest</a:t>
            </a:r>
          </a:p>
          <a:p>
            <a:pPr lvl="1"/>
            <a:r>
              <a:rPr lang="en-US" dirty="0" smtClean="0"/>
              <a:t>State law requires valid funds prior to recording and must be received before docs are recorded; no violation</a:t>
            </a:r>
          </a:p>
          <a:p>
            <a:pPr lvl="1">
              <a:buNone/>
            </a:pPr>
            <a:endParaRPr lang="en-US" dirty="0" smtClean="0"/>
          </a:p>
        </p:txBody>
      </p:sp>
      <p:sp>
        <p:nvSpPr>
          <p:cNvPr id="4" name="Slide Number Placeholder 3"/>
          <p:cNvSpPr>
            <a:spLocks noGrp="1"/>
          </p:cNvSpPr>
          <p:nvPr>
            <p:ph type="sldNum" sz="quarter" idx="12"/>
          </p:nvPr>
        </p:nvSpPr>
        <p:spPr/>
        <p:txBody>
          <a:bodyPr/>
          <a:lstStyle/>
          <a:p>
            <a:fld id="{14614660-0DBE-4668-8269-209A94D7DB5C}"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Process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14614660-0DBE-4668-8269-209A94D7DB5C}"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findings</a:t>
            </a:r>
            <a:endParaRPr lang="en-US" dirty="0"/>
          </a:p>
        </p:txBody>
      </p:sp>
      <p:sp>
        <p:nvSpPr>
          <p:cNvPr id="3" name="Content Placeholder 2"/>
          <p:cNvSpPr>
            <a:spLocks noGrp="1"/>
          </p:cNvSpPr>
          <p:nvPr>
            <p:ph idx="1"/>
          </p:nvPr>
        </p:nvSpPr>
        <p:spPr/>
        <p:txBody>
          <a:bodyPr/>
          <a:lstStyle/>
          <a:p>
            <a:r>
              <a:rPr lang="en-US" dirty="0" smtClean="0"/>
              <a:t>Document escrow and title fee variances in the escrow file especially when actual fees charged are more than what is stated on the fee schedule.</a:t>
            </a:r>
          </a:p>
          <a:p>
            <a:r>
              <a:rPr lang="en-US" dirty="0" smtClean="0"/>
              <a:t>Processing escrow transactions for out of state unlicensed entities. </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t>Contact</a:t>
            </a:r>
          </a:p>
          <a:p>
            <a:r>
              <a:rPr lang="en-US" dirty="0" smtClean="0">
                <a:hlinkClick r:id="rId2"/>
              </a:rPr>
              <a:t>dfi@dcca.hawaii.gov</a:t>
            </a:r>
            <a:endParaRPr lang="en-US" dirty="0" smtClean="0"/>
          </a:p>
          <a:p>
            <a:r>
              <a:rPr lang="en-US" dirty="0" smtClean="0"/>
              <a:t>586-2820</a:t>
            </a:r>
          </a:p>
          <a:p>
            <a:r>
              <a:rPr lang="en-US" dirty="0" smtClean="0">
                <a:hlinkClick r:id="rId3"/>
              </a:rPr>
              <a:t>http://cca.hawaii.gov/dfi/</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Hawaii Revised Statutes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a:t>Act 166 (2013)</a:t>
            </a:r>
            <a:endParaRPr lang="en-US" dirty="0"/>
          </a:p>
          <a:p>
            <a:r>
              <a:rPr lang="en-US" dirty="0" smtClean="0"/>
              <a:t>Updates </a:t>
            </a:r>
            <a:r>
              <a:rPr lang="en-US" dirty="0"/>
              <a:t>the escrow depositories law to more realistically address the responsibilities and operations of escrow depositories as they conduct business today;</a:t>
            </a:r>
          </a:p>
          <a:p>
            <a:r>
              <a:rPr lang="en-US" dirty="0" smtClean="0"/>
              <a:t>Authorizes </a:t>
            </a:r>
            <a:r>
              <a:rPr lang="en-US" dirty="0"/>
              <a:t>the Commissioner to investigate and conduct hearings regarding possible violations of Chapter 449, whether or not the investigation stems from information furnished by an escrow depository applicant.</a:t>
            </a:r>
          </a:p>
          <a:p>
            <a:r>
              <a:rPr lang="en-US" dirty="0"/>
              <a:t>Requires that a licensee have notice and an opportunity to be heard before the Commissioner can impose an administrative fine for a violation of Chapter 449.</a:t>
            </a:r>
          </a:p>
          <a:p>
            <a:r>
              <a:rPr lang="en-US" dirty="0"/>
              <a:t>Adds a special civil penalty of up to $10,000 if a violation is targeted at or injures an elder</a:t>
            </a:r>
            <a:r>
              <a:rPr lang="en-US" dirty="0" smtClean="0"/>
              <a:t>.</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Regulations – HRS</a:t>
            </a:r>
            <a:endParaRPr lang="en-US" dirty="0"/>
          </a:p>
        </p:txBody>
      </p:sp>
      <p:sp>
        <p:nvSpPr>
          <p:cNvPr id="3" name="Content Placeholder 2"/>
          <p:cNvSpPr>
            <a:spLocks noGrp="1"/>
          </p:cNvSpPr>
          <p:nvPr>
            <p:ph idx="1"/>
          </p:nvPr>
        </p:nvSpPr>
        <p:spPr/>
        <p:txBody>
          <a:bodyPr>
            <a:noAutofit/>
          </a:bodyPr>
          <a:lstStyle/>
          <a:p>
            <a:pPr marL="6350" indent="7938">
              <a:buNone/>
            </a:pPr>
            <a:r>
              <a:rPr lang="en-US" sz="2300" dirty="0" smtClean="0"/>
              <a:t>Adjusts fees for escrow depositories reflecting  the risk based approach of supervision, and additional regulation and monitoring required of DFI  as a result of changes to the federal laws and increasing sophistication of the escrow depository industry.</a:t>
            </a:r>
          </a:p>
          <a:p>
            <a:r>
              <a:rPr lang="en-US" sz="2300" dirty="0" smtClean="0"/>
              <a:t>License application $5,000;</a:t>
            </a:r>
          </a:p>
          <a:p>
            <a:r>
              <a:rPr lang="en-US" sz="2300" dirty="0" smtClean="0"/>
              <a:t>Branch office application or relocation $100</a:t>
            </a:r>
          </a:p>
          <a:p>
            <a:r>
              <a:rPr lang="en-US" sz="2300" dirty="0" smtClean="0"/>
              <a:t>Annual license renewal $2,000</a:t>
            </a:r>
          </a:p>
          <a:p>
            <a:r>
              <a:rPr lang="en-US" sz="2300" dirty="0" smtClean="0"/>
              <a:t>Branch office license initial issuance and annual renewal $100</a:t>
            </a:r>
          </a:p>
          <a:p>
            <a:r>
              <a:rPr lang="en-US" sz="2300" dirty="0" smtClean="0"/>
              <a:t>Reissuance of license for office business address change $50</a:t>
            </a:r>
          </a:p>
          <a:p>
            <a:r>
              <a:rPr lang="en-US" sz="2300" dirty="0" smtClean="0"/>
              <a:t>Transfer and change in control of a licensee $5,000</a:t>
            </a:r>
          </a:p>
          <a:p>
            <a:r>
              <a:rPr lang="en-US" sz="2300" dirty="0" smtClean="0"/>
              <a:t>Hourly examination fee $60</a:t>
            </a:r>
          </a:p>
        </p:txBody>
      </p:sp>
      <p:sp>
        <p:nvSpPr>
          <p:cNvPr id="4" name="Slide Number Placeholder 3"/>
          <p:cNvSpPr>
            <a:spLocks noGrp="1"/>
          </p:cNvSpPr>
          <p:nvPr>
            <p:ph type="sldNum" sz="quarter" idx="12"/>
          </p:nvPr>
        </p:nvSpPr>
        <p:spPr/>
        <p:txBody>
          <a:bodyPr/>
          <a:lstStyle/>
          <a:p>
            <a:fld id="{14614660-0DBE-4668-8269-209A94D7DB5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 HRS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marL="6350" indent="7938" fontAlgn="base">
              <a:buNone/>
            </a:pPr>
            <a:r>
              <a:rPr lang="en-US" dirty="0" smtClean="0"/>
              <a:t>Changes security requirements to better protect the public given today’s larger, more complex escrow transactions</a:t>
            </a:r>
          </a:p>
          <a:p>
            <a:r>
              <a:rPr lang="en-US" dirty="0" smtClean="0"/>
              <a:t>Minimum net capital requirement $100,000</a:t>
            </a:r>
          </a:p>
          <a:p>
            <a:r>
              <a:rPr lang="en-US" dirty="0" smtClean="0"/>
              <a:t>Fidelity bond $100,000</a:t>
            </a:r>
          </a:p>
          <a:p>
            <a:r>
              <a:rPr lang="en-US" dirty="0" smtClean="0"/>
              <a:t>Errors and omissions insurance $250,000</a:t>
            </a:r>
          </a:p>
          <a:p>
            <a:pPr fontAlgn="base"/>
            <a:r>
              <a:rPr lang="en-US" dirty="0" smtClean="0"/>
              <a:t>Increased bond amounts are effective January 1, 2014, except that for existing licensees, increased amount may take effect on date of renewal of security device, but not later than July 1, 2014.</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 RESPA</a:t>
            </a:r>
            <a:endParaRPr lang="en-US" dirty="0"/>
          </a:p>
        </p:txBody>
      </p:sp>
      <p:sp>
        <p:nvSpPr>
          <p:cNvPr id="3" name="Content Placeholder 2"/>
          <p:cNvSpPr>
            <a:spLocks noGrp="1"/>
          </p:cNvSpPr>
          <p:nvPr>
            <p:ph idx="1"/>
          </p:nvPr>
        </p:nvSpPr>
        <p:spPr/>
        <p:txBody>
          <a:bodyPr>
            <a:normAutofit fontScale="92500"/>
          </a:bodyPr>
          <a:lstStyle/>
          <a:p>
            <a:r>
              <a:rPr lang="en-US" dirty="0" smtClean="0"/>
              <a:t>Known also as </a:t>
            </a:r>
            <a:r>
              <a:rPr lang="en-US" dirty="0" err="1" smtClean="0"/>
              <a:t>Reg</a:t>
            </a:r>
            <a:r>
              <a:rPr lang="en-US" dirty="0" smtClean="0"/>
              <a:t> X</a:t>
            </a:r>
          </a:p>
          <a:p>
            <a:r>
              <a:rPr lang="en-US" dirty="0" smtClean="0"/>
              <a:t>Regulated by the Consumer Financial Protection Bureau through the states (07.21.11)</a:t>
            </a:r>
          </a:p>
          <a:p>
            <a:r>
              <a:rPr lang="en-US" dirty="0" smtClean="0"/>
              <a:t>The Act prohibits kickbacks between lenders and third-party settlement service agents in the real estate settlement process (Section 8 of RESPA). Even reciprocal referrals among these types of professions could be construed in court as a violation of the law of RESPA.</a:t>
            </a:r>
          </a:p>
          <a:p>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 RESPA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Provides instructions for completing the HUD-1 and HUD-1A</a:t>
            </a:r>
          </a:p>
          <a:p>
            <a:r>
              <a:rPr lang="en-US" dirty="0" smtClean="0"/>
              <a:t>The final HUD-1 or HUD-1A allows the borrower to know specifically the costs of the loan and to whom the fees are being allotted. </a:t>
            </a:r>
          </a:p>
          <a:p>
            <a:r>
              <a:rPr lang="en-US" dirty="0" smtClean="0"/>
              <a:t>Beginning January 1, 2010, amendments to RESPA restrict the amount that fees can increase between the GFE and HUD-1 or HUD-1A. Origination charges are not allowed to increase, while certain third party service providers' fees can increase by no more than 10%.</a:t>
            </a:r>
            <a:endParaRPr lang="en-US" dirty="0"/>
          </a:p>
        </p:txBody>
      </p:sp>
      <p:sp>
        <p:nvSpPr>
          <p:cNvPr id="4" name="Slide Number Placeholder 3"/>
          <p:cNvSpPr>
            <a:spLocks noGrp="1"/>
          </p:cNvSpPr>
          <p:nvPr>
            <p:ph type="sldNum" sz="quarter" idx="12"/>
          </p:nvPr>
        </p:nvSpPr>
        <p:spPr/>
        <p:txBody>
          <a:bodyPr/>
          <a:lstStyle/>
          <a:p>
            <a:fld id="{14614660-0DBE-4668-8269-209A94D7DB5C}"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RESPA</a:t>
            </a:r>
            <a:br>
              <a:rPr lang="en-US" dirty="0" smtClean="0"/>
            </a:br>
            <a:r>
              <a:rPr lang="en-US" dirty="0" smtClean="0"/>
              <a:t>Pitfalls</a:t>
            </a:r>
            <a:endParaRPr lang="en-US" dirty="0"/>
          </a:p>
        </p:txBody>
      </p:sp>
      <p:sp>
        <p:nvSpPr>
          <p:cNvPr id="3" name="Content Placeholder 2"/>
          <p:cNvSpPr>
            <a:spLocks noGrp="1"/>
          </p:cNvSpPr>
          <p:nvPr>
            <p:ph idx="1"/>
          </p:nvPr>
        </p:nvSpPr>
        <p:spPr/>
        <p:txBody>
          <a:bodyPr/>
          <a:lstStyle/>
          <a:p>
            <a:pPr marL="6350" indent="7938">
              <a:buNone/>
            </a:pPr>
            <a:r>
              <a:rPr lang="en-US" dirty="0" smtClean="0"/>
              <a:t>RESPA prohibits sellers from conditioning a home sale on the use of a specific settlement agent.</a:t>
            </a:r>
          </a:p>
          <a:p>
            <a:pPr marL="514350" indent="-514350">
              <a:buFont typeface="+mj-lt"/>
              <a:buAutoNum type="arabicPeriod"/>
            </a:pPr>
            <a:r>
              <a:rPr lang="en-US" dirty="0" smtClean="0"/>
              <a:t>Are you are a “required use” – meaning the buyer must use your company’s settlement service and the buyer pays for the service?</a:t>
            </a:r>
          </a:p>
          <a:p>
            <a:pPr lvl="1"/>
            <a:r>
              <a:rPr lang="en-US" dirty="0" smtClean="0"/>
              <a:t>Review the GFE – it will state if your company is “required” by the seller.</a:t>
            </a:r>
          </a:p>
        </p:txBody>
      </p:sp>
      <p:sp>
        <p:nvSpPr>
          <p:cNvPr id="4" name="Slide Number Placeholder 3"/>
          <p:cNvSpPr>
            <a:spLocks noGrp="1"/>
          </p:cNvSpPr>
          <p:nvPr>
            <p:ph type="sldNum" sz="quarter" idx="12"/>
          </p:nvPr>
        </p:nvSpPr>
        <p:spPr/>
        <p:txBody>
          <a:bodyPr/>
          <a:lstStyle/>
          <a:p>
            <a:fld id="{14614660-0DBE-4668-8269-209A94D7DB5C}"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 RESPA</a:t>
            </a:r>
            <a:br>
              <a:rPr lang="en-US" dirty="0" smtClean="0"/>
            </a:br>
            <a:r>
              <a:rPr lang="en-US" dirty="0" smtClean="0"/>
              <a:t>Pitfalls</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marL="6350" indent="7938">
              <a:buAutoNum type="arabicPeriod" startAt="2"/>
            </a:pPr>
            <a:r>
              <a:rPr lang="en-US" dirty="0" smtClean="0"/>
              <a:t>Do you “require” the use of a title insurance company?</a:t>
            </a:r>
          </a:p>
          <a:p>
            <a:pPr marL="406400" lvl="1" indent="7938"/>
            <a:r>
              <a:rPr lang="en-US" dirty="0" smtClean="0"/>
              <a:t>Buyers sometimes have complained that since the sellers have already had their title company perform the necessary title search and compiled the necessary documentation to issue an owner’s policy, if Buyers go to an independent title company to obtain the lender’s policy, Buyers will pay substantially more for that policy than if they use the sellers’ preferred title company. Buyers claim this economic incentive amounts to a “required use.”</a:t>
            </a:r>
          </a:p>
          <a:p>
            <a:pPr marL="406400" lvl="1" indent="7938"/>
            <a:r>
              <a:rPr lang="en-US" dirty="0" smtClean="0"/>
              <a:t> Several federal courts have opined that despite the economic disadvantage to the buyer of going to a title company other than the seller’s preferred provider, the buyer is free to go elsewhere, and therefore the seller’s actions do not violate RESPA.  State and federal agencies have been silent on this issue.</a:t>
            </a:r>
          </a:p>
        </p:txBody>
      </p:sp>
      <p:sp>
        <p:nvSpPr>
          <p:cNvPr id="4" name="Slide Number Placeholder 3"/>
          <p:cNvSpPr>
            <a:spLocks noGrp="1"/>
          </p:cNvSpPr>
          <p:nvPr>
            <p:ph type="sldNum" sz="quarter" idx="12"/>
          </p:nvPr>
        </p:nvSpPr>
        <p:spPr/>
        <p:txBody>
          <a:bodyPr/>
          <a:lstStyle/>
          <a:p>
            <a:fld id="{14614660-0DBE-4668-8269-209A94D7DB5C}"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DFI 08.13</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1334</Words>
  <Application>Microsoft Office PowerPoint</Application>
  <PresentationFormat>On-screen Show (4:3)</PresentationFormat>
  <Paragraphs>190</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Hot Topics: Escrow Depositories</vt:lpstr>
      <vt:lpstr>Topics Covered</vt:lpstr>
      <vt:lpstr>Regulations – Hawaii Revised Statutes</vt:lpstr>
      <vt:lpstr>Regulations – HRS</vt:lpstr>
      <vt:lpstr>Regulations - HRS</vt:lpstr>
      <vt:lpstr>Regulations - RESPA</vt:lpstr>
      <vt:lpstr>Regulations - RESPA</vt:lpstr>
      <vt:lpstr>Regulations – RESPA Pitfalls</vt:lpstr>
      <vt:lpstr>Regulations – RESPA Pitfalls</vt:lpstr>
      <vt:lpstr>Regulations – RESPA Pitfalls</vt:lpstr>
      <vt:lpstr>Regulations – GLBA</vt:lpstr>
      <vt:lpstr>Regulations – GLBA The Financial Privacy Rule (Reg P)</vt:lpstr>
      <vt:lpstr>Regulations – GLBA Safeguards Rule</vt:lpstr>
      <vt:lpstr>Regulations – GLBA Pretexting protection</vt:lpstr>
      <vt:lpstr>Regulations – GLBA Pitfalls</vt:lpstr>
      <vt:lpstr>Regulations – HRS Security laws</vt:lpstr>
      <vt:lpstr>Regulations - Escheat</vt:lpstr>
      <vt:lpstr>Consumer Complaints</vt:lpstr>
      <vt:lpstr>Consumer Complaints</vt:lpstr>
      <vt:lpstr>Consumer Complaints</vt:lpstr>
      <vt:lpstr>Consumer Complaints</vt:lpstr>
      <vt:lpstr>Examination Process</vt:lpstr>
      <vt:lpstr>Exam findings</vt:lpstr>
      <vt:lpstr>Questions</vt:lpstr>
    </vt:vector>
  </TitlesOfParts>
  <Company>DCCA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 Escrow Depositories</dc:title>
  <dc:creator>icatalan</dc:creator>
  <cp:lastModifiedBy>icatalan</cp:lastModifiedBy>
  <cp:revision>51</cp:revision>
  <dcterms:created xsi:type="dcterms:W3CDTF">2013-08-12T23:42:14Z</dcterms:created>
  <dcterms:modified xsi:type="dcterms:W3CDTF">2013-08-21T19:43:43Z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